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inn Corcoran" userId="d5fe05f9139d3a9e" providerId="LiveId" clId="{73925304-285C-46F5-9565-7521C1083F38}"/>
    <pc:docChg chg="modSld">
      <pc:chgData name="Quinn Corcoran" userId="d5fe05f9139d3a9e" providerId="LiveId" clId="{73925304-285C-46F5-9565-7521C1083F38}" dt="2021-11-22T20:41:27.634" v="3" actId="1035"/>
      <pc:docMkLst>
        <pc:docMk/>
      </pc:docMkLst>
      <pc:sldChg chg="modSp">
        <pc:chgData name="Quinn Corcoran" userId="d5fe05f9139d3a9e" providerId="LiveId" clId="{73925304-285C-46F5-9565-7521C1083F38}" dt="2021-11-22T20:41:27.634" v="3" actId="1035"/>
        <pc:sldMkLst>
          <pc:docMk/>
          <pc:sldMk cId="1359993027" sldId="256"/>
        </pc:sldMkLst>
        <pc:picChg chg="mod">
          <ac:chgData name="Quinn Corcoran" userId="d5fe05f9139d3a9e" providerId="LiveId" clId="{73925304-285C-46F5-9565-7521C1083F38}" dt="2021-11-22T20:41:27.634" v="3" actId="1035"/>
          <ac:picMkLst>
            <pc:docMk/>
            <pc:sldMk cId="1359993027" sldId="256"/>
            <ac:picMk id="1026" creationId="{00000000-0000-0000-0000-000000000000}"/>
          </ac:picMkLst>
        </pc:picChg>
      </pc:sldChg>
    </pc:docChg>
  </pc:docChgLst>
  <pc:docChgLst>
    <pc:chgData name="Quinn Corcoran" userId="d5fe05f9139d3a9e" providerId="LiveId" clId="{52871250-1768-4377-A0C8-5750D883FB19}"/>
    <pc:docChg chg="modSld sldOrd">
      <pc:chgData name="Quinn Corcoran" userId="d5fe05f9139d3a9e" providerId="LiveId" clId="{52871250-1768-4377-A0C8-5750D883FB19}" dt="2021-10-28T04:30:16.663" v="15" actId="12"/>
      <pc:docMkLst>
        <pc:docMk/>
      </pc:docMkLst>
      <pc:sldChg chg="modSp mod">
        <pc:chgData name="Quinn Corcoran" userId="d5fe05f9139d3a9e" providerId="LiveId" clId="{52871250-1768-4377-A0C8-5750D883FB19}" dt="2021-10-28T04:30:16.663" v="15" actId="12"/>
        <pc:sldMkLst>
          <pc:docMk/>
          <pc:sldMk cId="1279565951" sldId="257"/>
        </pc:sldMkLst>
        <pc:spChg chg="mod">
          <ac:chgData name="Quinn Corcoran" userId="d5fe05f9139d3a9e" providerId="LiveId" clId="{52871250-1768-4377-A0C8-5750D883FB19}" dt="2021-10-28T04:30:16.663" v="15" actId="12"/>
          <ac:spMkLst>
            <pc:docMk/>
            <pc:sldMk cId="1279565951" sldId="257"/>
            <ac:spMk id="5" creationId="{00000000-0000-0000-0000-000000000000}"/>
          </ac:spMkLst>
        </pc:spChg>
      </pc:sldChg>
      <pc:sldChg chg="ord">
        <pc:chgData name="Quinn Corcoran" userId="d5fe05f9139d3a9e" providerId="LiveId" clId="{52871250-1768-4377-A0C8-5750D883FB19}" dt="2021-10-28T04:28:26.542" v="1"/>
        <pc:sldMkLst>
          <pc:docMk/>
          <pc:sldMk cId="1548024336" sldId="259"/>
        </pc:sldMkLst>
      </pc:sldChg>
    </pc:docChg>
  </pc:docChgLst>
  <pc:docChgLst>
    <pc:chgData name="Quinn Corcoran" userId="d5fe05f9139d3a9e" providerId="LiveId" clId="{075EEAAF-8366-4F8E-B5C3-B5109DF47A32}"/>
    <pc:docChg chg="custSel addSld delSld modSld">
      <pc:chgData name="Quinn Corcoran" userId="d5fe05f9139d3a9e" providerId="LiveId" clId="{075EEAAF-8366-4F8E-B5C3-B5109DF47A32}" dt="2021-09-30T20:48:57.942" v="52" actId="20577"/>
      <pc:docMkLst>
        <pc:docMk/>
      </pc:docMkLst>
      <pc:sldChg chg="modSp mod">
        <pc:chgData name="Quinn Corcoran" userId="d5fe05f9139d3a9e" providerId="LiveId" clId="{075EEAAF-8366-4F8E-B5C3-B5109DF47A32}" dt="2021-09-25T23:40:34.042" v="9" actId="14826"/>
        <pc:sldMkLst>
          <pc:docMk/>
          <pc:sldMk cId="1359993027" sldId="256"/>
        </pc:sldMkLst>
        <pc:spChg chg="mod">
          <ac:chgData name="Quinn Corcoran" userId="d5fe05f9139d3a9e" providerId="LiveId" clId="{075EEAAF-8366-4F8E-B5C3-B5109DF47A32}" dt="2021-09-25T23:36:19.354" v="7" actId="20577"/>
          <ac:spMkLst>
            <pc:docMk/>
            <pc:sldMk cId="1359993027" sldId="256"/>
            <ac:spMk id="2" creationId="{00000000-0000-0000-0000-000000000000}"/>
          </ac:spMkLst>
        </pc:spChg>
        <pc:picChg chg="mod">
          <ac:chgData name="Quinn Corcoran" userId="d5fe05f9139d3a9e" providerId="LiveId" clId="{075EEAAF-8366-4F8E-B5C3-B5109DF47A32}" dt="2021-09-25T23:40:34.042" v="9" actId="14826"/>
          <ac:picMkLst>
            <pc:docMk/>
            <pc:sldMk cId="1359993027" sldId="256"/>
            <ac:picMk id="32" creationId="{00000000-0000-0000-0000-000000000000}"/>
          </ac:picMkLst>
        </pc:picChg>
      </pc:sldChg>
      <pc:sldChg chg="delSp modSp mod">
        <pc:chgData name="Quinn Corcoran" userId="d5fe05f9139d3a9e" providerId="LiveId" clId="{075EEAAF-8366-4F8E-B5C3-B5109DF47A32}" dt="2021-09-30T20:48:57.942" v="52" actId="20577"/>
        <pc:sldMkLst>
          <pc:docMk/>
          <pc:sldMk cId="1279565951" sldId="257"/>
        </pc:sldMkLst>
        <pc:spChg chg="mod">
          <ac:chgData name="Quinn Corcoran" userId="d5fe05f9139d3a9e" providerId="LiveId" clId="{075EEAAF-8366-4F8E-B5C3-B5109DF47A32}" dt="2021-09-30T20:48:57.942" v="52" actId="20577"/>
          <ac:spMkLst>
            <pc:docMk/>
            <pc:sldMk cId="1279565951" sldId="257"/>
            <ac:spMk id="2" creationId="{00000000-0000-0000-0000-000000000000}"/>
          </ac:spMkLst>
        </pc:spChg>
        <pc:spChg chg="mod">
          <ac:chgData name="Quinn Corcoran" userId="d5fe05f9139d3a9e" providerId="LiveId" clId="{075EEAAF-8366-4F8E-B5C3-B5109DF47A32}" dt="2021-09-25T23:52:54.879" v="15" actId="207"/>
          <ac:spMkLst>
            <pc:docMk/>
            <pc:sldMk cId="1279565951" sldId="257"/>
            <ac:spMk id="5" creationId="{00000000-0000-0000-0000-000000000000}"/>
          </ac:spMkLst>
        </pc:spChg>
        <pc:picChg chg="mod">
          <ac:chgData name="Quinn Corcoran" userId="d5fe05f9139d3a9e" providerId="LiveId" clId="{075EEAAF-8366-4F8E-B5C3-B5109DF47A32}" dt="2021-09-30T14:36:01.390" v="21" actId="14100"/>
          <ac:picMkLst>
            <pc:docMk/>
            <pc:sldMk cId="1279565951" sldId="257"/>
            <ac:picMk id="4" creationId="{00000000-0000-0000-0000-000000000000}"/>
          </ac:picMkLst>
        </pc:picChg>
        <pc:cxnChg chg="del">
          <ac:chgData name="Quinn Corcoran" userId="d5fe05f9139d3a9e" providerId="LiveId" clId="{075EEAAF-8366-4F8E-B5C3-B5109DF47A32}" dt="2021-09-25T23:53:00.182" v="16" actId="478"/>
          <ac:cxnSpMkLst>
            <pc:docMk/>
            <pc:sldMk cId="1279565951" sldId="257"/>
            <ac:cxnSpMk id="7" creationId="{00000000-0000-0000-0000-000000000000}"/>
          </ac:cxnSpMkLst>
        </pc:cxnChg>
      </pc:sldChg>
      <pc:sldChg chg="new del">
        <pc:chgData name="Quinn Corcoran" userId="d5fe05f9139d3a9e" providerId="LiveId" clId="{075EEAAF-8366-4F8E-B5C3-B5109DF47A32}" dt="2021-09-30T20:47:36.289" v="24" actId="2696"/>
        <pc:sldMkLst>
          <pc:docMk/>
          <pc:sldMk cId="4286969474" sldId="258"/>
        </pc:sldMkLst>
      </pc:sldChg>
      <pc:sldChg chg="delSp modSp add mod">
        <pc:chgData name="Quinn Corcoran" userId="d5fe05f9139d3a9e" providerId="LiveId" clId="{075EEAAF-8366-4F8E-B5C3-B5109DF47A32}" dt="2021-09-30T20:48:31.928" v="39" actId="1076"/>
        <pc:sldMkLst>
          <pc:docMk/>
          <pc:sldMk cId="1548024336" sldId="259"/>
        </pc:sldMkLst>
        <pc:spChg chg="mod">
          <ac:chgData name="Quinn Corcoran" userId="d5fe05f9139d3a9e" providerId="LiveId" clId="{075EEAAF-8366-4F8E-B5C3-B5109DF47A32}" dt="2021-09-30T20:47:45.827" v="33" actId="20577"/>
          <ac:spMkLst>
            <pc:docMk/>
            <pc:sldMk cId="1548024336" sldId="259"/>
            <ac:spMk id="2" creationId="{00000000-0000-0000-0000-000000000000}"/>
          </ac:spMkLst>
        </pc:spChg>
        <pc:spChg chg="del">
          <ac:chgData name="Quinn Corcoran" userId="d5fe05f9139d3a9e" providerId="LiveId" clId="{075EEAAF-8366-4F8E-B5C3-B5109DF47A32}" dt="2021-09-30T20:48:17.768" v="35" actId="478"/>
          <ac:spMkLst>
            <pc:docMk/>
            <pc:sldMk cId="1548024336" sldId="259"/>
            <ac:spMk id="5" creationId="{00000000-0000-0000-0000-000000000000}"/>
          </ac:spMkLst>
        </pc:spChg>
        <pc:picChg chg="mod">
          <ac:chgData name="Quinn Corcoran" userId="d5fe05f9139d3a9e" providerId="LiveId" clId="{075EEAAF-8366-4F8E-B5C3-B5109DF47A32}" dt="2021-09-30T20:48:31.928" v="39" actId="1076"/>
          <ac:picMkLst>
            <pc:docMk/>
            <pc:sldMk cId="1548024336" sldId="259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60B-DBE7-4419-B89E-541C1F3F075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034F-B847-410A-BE28-ACE17A230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51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60B-DBE7-4419-B89E-541C1F3F075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034F-B847-410A-BE28-ACE17A230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4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60B-DBE7-4419-B89E-541C1F3F075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034F-B847-410A-BE28-ACE17A230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11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60B-DBE7-4419-B89E-541C1F3F075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034F-B847-410A-BE28-ACE17A230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6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60B-DBE7-4419-B89E-541C1F3F075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034F-B847-410A-BE28-ACE17A230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5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60B-DBE7-4419-B89E-541C1F3F075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034F-B847-410A-BE28-ACE17A230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6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60B-DBE7-4419-B89E-541C1F3F075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034F-B847-410A-BE28-ACE17A230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3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60B-DBE7-4419-B89E-541C1F3F075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034F-B847-410A-BE28-ACE17A230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9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60B-DBE7-4419-B89E-541C1F3F075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034F-B847-410A-BE28-ACE17A230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3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60B-DBE7-4419-B89E-541C1F3F075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034F-B847-410A-BE28-ACE17A230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42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860B-DBE7-4419-B89E-541C1F3F075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9034F-B847-410A-BE28-ACE17A230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8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7860B-DBE7-4419-B89E-541C1F3F0757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9034F-B847-410A-BE28-ACE17A230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2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Buxton Sketch" pitchFamily="66" charset="0"/>
              </a:rPr>
              <a:t>Order Requirement Digraphs</a:t>
            </a:r>
            <a:br>
              <a:rPr lang="en-US" sz="5400" dirty="0">
                <a:solidFill>
                  <a:srgbClr val="FFC000"/>
                </a:solidFill>
                <a:latin typeface="Buxton Sketch" pitchFamily="66" charset="0"/>
              </a:rPr>
            </a:br>
            <a:r>
              <a:rPr lang="en-US" sz="5400" dirty="0">
                <a:solidFill>
                  <a:srgbClr val="FFC000"/>
                </a:solidFill>
                <a:latin typeface="Buxton Sketch" pitchFamily="66" charset="0"/>
              </a:rPr>
              <a:t>with SNAP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084" y="76200"/>
            <a:ext cx="9035716" cy="1630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258462" y="2895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6" name="Oval 5"/>
          <p:cNvSpPr/>
          <p:nvPr/>
        </p:nvSpPr>
        <p:spPr>
          <a:xfrm>
            <a:off x="169905" y="5029200"/>
            <a:ext cx="621957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7" name="Oval 6"/>
          <p:cNvSpPr/>
          <p:nvPr/>
        </p:nvSpPr>
        <p:spPr>
          <a:xfrm>
            <a:off x="2036805" y="6031127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1371600" y="3843981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" name="Oval 8"/>
          <p:cNvSpPr/>
          <p:nvPr/>
        </p:nvSpPr>
        <p:spPr>
          <a:xfrm>
            <a:off x="3124200" y="4953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0" name="Oval 9"/>
          <p:cNvSpPr/>
          <p:nvPr/>
        </p:nvSpPr>
        <p:spPr>
          <a:xfrm>
            <a:off x="4283242" y="4953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45524" y="5486400"/>
            <a:ext cx="1159476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703305" y="4377381"/>
            <a:ext cx="621957" cy="6348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620662" y="5562600"/>
            <a:ext cx="503538" cy="5869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91862" y="3451138"/>
            <a:ext cx="503538" cy="4149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036805" y="4431957"/>
            <a:ext cx="934995" cy="5210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815311" y="5224849"/>
            <a:ext cx="3756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8462" y="458366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0259" y="297763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05000" y="386611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49456" y="564463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47768" y="4510129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04710" y="446181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24600" y="3642465"/>
            <a:ext cx="2314866" cy="273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993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5"/>
            <a:ext cx="8229600" cy="1143000"/>
          </a:xfrm>
        </p:spPr>
        <p:txBody>
          <a:bodyPr/>
          <a:lstStyle/>
          <a:p>
            <a:r>
              <a:rPr lang="en-US" dirty="0">
                <a:latin typeface="Buxton Sketch" pitchFamily="66" charset="0"/>
              </a:rPr>
              <a:t>SNAP Assignment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" y="1163594"/>
            <a:ext cx="8169415" cy="4399005"/>
          </a:xfrm>
        </p:spPr>
      </p:pic>
      <p:sp>
        <p:nvSpPr>
          <p:cNvPr id="5" name="TextBox 4"/>
          <p:cNvSpPr txBox="1"/>
          <p:nvPr/>
        </p:nvSpPr>
        <p:spPr>
          <a:xfrm>
            <a:off x="2057401" y="2292874"/>
            <a:ext cx="342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Complete the Guided SNAP Activity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Make a Unique Program</a:t>
            </a:r>
          </a:p>
        </p:txBody>
      </p:sp>
    </p:spTree>
    <p:extLst>
      <p:ext uri="{BB962C8B-B14F-4D97-AF65-F5344CB8AC3E}">
        <p14:creationId xmlns:p14="http://schemas.microsoft.com/office/powerpoint/2010/main" val="1279565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5"/>
            <a:ext cx="8229600" cy="1143000"/>
          </a:xfrm>
        </p:spPr>
        <p:txBody>
          <a:bodyPr/>
          <a:lstStyle/>
          <a:p>
            <a:r>
              <a:rPr lang="en-US" dirty="0">
                <a:latin typeface="Buxton Sketch" pitchFamily="66" charset="0"/>
              </a:rPr>
              <a:t>SNAP Overview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9921" y="838200"/>
            <a:ext cx="8077199" cy="5879166"/>
          </a:xfrm>
        </p:spPr>
      </p:pic>
    </p:spTree>
    <p:extLst>
      <p:ext uri="{BB962C8B-B14F-4D97-AF65-F5344CB8AC3E}">
        <p14:creationId xmlns:p14="http://schemas.microsoft.com/office/powerpoint/2010/main" val="1548024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4198</TotalTime>
  <Words>31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Buxton Sketch</vt:lpstr>
      <vt:lpstr>Calibri</vt:lpstr>
      <vt:lpstr>Office Theme</vt:lpstr>
      <vt:lpstr>Order Requirement Digraphs with SNAP</vt:lpstr>
      <vt:lpstr>SNAP Assignment</vt:lpstr>
      <vt:lpstr>SNAP Overview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Order Requirement Digraphs with Scratch</dc:title>
  <dc:creator>Camp User</dc:creator>
  <cp:lastModifiedBy>Quinn Corcoran</cp:lastModifiedBy>
  <cp:revision>3</cp:revision>
  <dcterms:created xsi:type="dcterms:W3CDTF">2013-07-12T17:15:33Z</dcterms:created>
  <dcterms:modified xsi:type="dcterms:W3CDTF">2021-11-22T20:41:38Z</dcterms:modified>
</cp:coreProperties>
</file>