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18371649-CA91-41CF-8CF5-CB08D019A8CE}"/>
    <pc:docChg chg="custSel modSld">
      <pc:chgData name="Quinn Corcoran" userId="d5fe05f9139d3a9e" providerId="LiveId" clId="{18371649-CA91-41CF-8CF5-CB08D019A8CE}" dt="2021-11-22T20:44:57.113" v="19" actId="1036"/>
      <pc:docMkLst>
        <pc:docMk/>
      </pc:docMkLst>
      <pc:sldChg chg="addSp delSp modSp mod">
        <pc:chgData name="Quinn Corcoran" userId="d5fe05f9139d3a9e" providerId="LiveId" clId="{18371649-CA91-41CF-8CF5-CB08D019A8CE}" dt="2021-11-22T20:44:57.113" v="19" actId="1036"/>
        <pc:sldMkLst>
          <pc:docMk/>
          <pc:sldMk cId="713188527" sldId="256"/>
        </pc:sldMkLst>
        <pc:graphicFrameChg chg="del">
          <ac:chgData name="Quinn Corcoran" userId="d5fe05f9139d3a9e" providerId="LiveId" clId="{18371649-CA91-41CF-8CF5-CB08D019A8CE}" dt="2021-11-22T20:44:27.291" v="2" actId="478"/>
          <ac:graphicFrameMkLst>
            <pc:docMk/>
            <pc:sldMk cId="713188527" sldId="256"/>
            <ac:graphicFrameMk id="6" creationId="{00000000-0000-0000-0000-000000000000}"/>
          </ac:graphicFrameMkLst>
        </pc:graphicFrameChg>
        <pc:picChg chg="add mod ord">
          <ac:chgData name="Quinn Corcoran" userId="d5fe05f9139d3a9e" providerId="LiveId" clId="{18371649-CA91-41CF-8CF5-CB08D019A8CE}" dt="2021-11-22T20:44:57.113" v="19" actId="1036"/>
          <ac:picMkLst>
            <pc:docMk/>
            <pc:sldMk cId="713188527" sldId="256"/>
            <ac:picMk id="4" creationId="{EAA2A2BA-070F-42EA-B00F-17F6484110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7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7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1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5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9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0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0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5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7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5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FE470-CDD5-4C32-8E7B-F015D18B7BB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5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A2A2BA-070F-42EA-B00F-17F648411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018" y="120594"/>
            <a:ext cx="6089963" cy="109860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5180" y="1219200"/>
            <a:ext cx="5403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“</a:t>
            </a:r>
            <a:r>
              <a:rPr lang="en-US" dirty="0"/>
              <a:t>Relating Geometric Figures to Writing Code in SNAP</a:t>
            </a:r>
            <a:r>
              <a:rPr lang="en-US" b="1" dirty="0"/>
              <a:t>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1524000"/>
            <a:ext cx="815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Summary:</a:t>
            </a:r>
            <a:r>
              <a:rPr lang="en-US" dirty="0"/>
              <a:t> Students will use the computer program SNAP to gain an insight into using logical reasoning skills with geometric shapes. They will first be given a step-by-step introduction to SNAP, then create geometric figures using the program.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1600" y="3048000"/>
            <a:ext cx="3886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/>
              <a:t>Goals: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Write basic codes in SNAP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Create quadrilaterals using the SNAP “Sprite”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Create complex shapes and drawings using SNAP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Use logical reasoning to solve complex proof-like problems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2743200"/>
            <a:ext cx="4724399" cy="284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8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5"/>
            <a:ext cx="8229600" cy="1143000"/>
          </a:xfrm>
        </p:spPr>
        <p:txBody>
          <a:bodyPr/>
          <a:lstStyle/>
          <a:p>
            <a:r>
              <a:rPr lang="en-US" dirty="0">
                <a:latin typeface="Buxton Sketch" pitchFamily="66" charset="0"/>
              </a:rPr>
              <a:t>SNAP Overview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9921" y="838200"/>
            <a:ext cx="8077199" cy="5879166"/>
          </a:xfrm>
        </p:spPr>
      </p:pic>
    </p:spTree>
    <p:extLst>
      <p:ext uri="{BB962C8B-B14F-4D97-AF65-F5344CB8AC3E}">
        <p14:creationId xmlns:p14="http://schemas.microsoft.com/office/powerpoint/2010/main" val="154802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Buxton Sketch</vt:lpstr>
      <vt:lpstr>Calibri</vt:lpstr>
      <vt:lpstr>Office Theme</vt:lpstr>
      <vt:lpstr>PowerPoint Presentation</vt:lpstr>
      <vt:lpstr>SNAP Overview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AppState User</dc:creator>
  <cp:lastModifiedBy>Quinn Corcoran</cp:lastModifiedBy>
  <cp:revision>12</cp:revision>
  <dcterms:created xsi:type="dcterms:W3CDTF">2013-07-11T13:31:18Z</dcterms:created>
  <dcterms:modified xsi:type="dcterms:W3CDTF">2021-11-22T20:44:59Z</dcterms:modified>
</cp:coreProperties>
</file>