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89B2564A-8E81-4E89-A68A-B4F74E36545B}"/>
    <pc:docChg chg="custSel modSld">
      <pc:chgData name="Quinn Corcoran" userId="d5fe05f9139d3a9e" providerId="LiveId" clId="{89B2564A-8E81-4E89-A68A-B4F74E36545B}" dt="2021-11-22T20:46:23.948" v="13" actId="1076"/>
      <pc:docMkLst>
        <pc:docMk/>
      </pc:docMkLst>
      <pc:sldChg chg="addSp delSp modSp mod">
        <pc:chgData name="Quinn Corcoran" userId="d5fe05f9139d3a9e" providerId="LiveId" clId="{89B2564A-8E81-4E89-A68A-B4F74E36545B}" dt="2021-11-22T20:46:23.948" v="13" actId="1076"/>
        <pc:sldMkLst>
          <pc:docMk/>
          <pc:sldMk cId="2360586036" sldId="256"/>
        </pc:sldMkLst>
        <pc:picChg chg="add mod">
          <ac:chgData name="Quinn Corcoran" userId="d5fe05f9139d3a9e" providerId="LiveId" clId="{89B2564A-8E81-4E89-A68A-B4F74E36545B}" dt="2021-11-22T20:46:23.948" v="13" actId="1076"/>
          <ac:picMkLst>
            <pc:docMk/>
            <pc:sldMk cId="2360586036" sldId="256"/>
            <ac:picMk id="3" creationId="{F6BFB364-3C12-415F-ABB3-40F5E90E6F89}"/>
          </ac:picMkLst>
        </pc:picChg>
        <pc:picChg chg="del mod">
          <ac:chgData name="Quinn Corcoran" userId="d5fe05f9139d3a9e" providerId="LiveId" clId="{89B2564A-8E81-4E89-A68A-B4F74E36545B}" dt="2021-11-22T20:46:05.638" v="2" actId="478"/>
          <ac:picMkLst>
            <pc:docMk/>
            <pc:sldMk cId="2360586036" sldId="256"/>
            <ac:picMk id="12" creationId="{00000000-0000-0000-0000-000000000000}"/>
          </ac:picMkLst>
        </pc:picChg>
      </pc:sldChg>
    </pc:docChg>
  </pc:docChgLst>
  <pc:docChgLst>
    <pc:chgData name="Quinn Corcoran" userId="d5fe05f9139d3a9e" providerId="LiveId" clId="{5DA7F999-FA12-45FB-BB9B-E4EBB5C3EEEC}"/>
    <pc:docChg chg="modSld">
      <pc:chgData name="Quinn Corcoran" userId="d5fe05f9139d3a9e" providerId="LiveId" clId="{5DA7F999-FA12-45FB-BB9B-E4EBB5C3EEEC}" dt="2021-09-30T22:40:37.069" v="8" actId="20577"/>
      <pc:docMkLst>
        <pc:docMk/>
      </pc:docMkLst>
      <pc:sldChg chg="modSp mod">
        <pc:chgData name="Quinn Corcoran" userId="d5fe05f9139d3a9e" providerId="LiveId" clId="{5DA7F999-FA12-45FB-BB9B-E4EBB5C3EEEC}" dt="2021-09-30T22:40:37.069" v="8" actId="20577"/>
        <pc:sldMkLst>
          <pc:docMk/>
          <pc:sldMk cId="2360586036" sldId="256"/>
        </pc:sldMkLst>
        <pc:spChg chg="mod">
          <ac:chgData name="Quinn Corcoran" userId="d5fe05f9139d3a9e" providerId="LiveId" clId="{5DA7F999-FA12-45FB-BB9B-E4EBB5C3EEEC}" dt="2021-09-30T22:40:37.069" v="8" actId="20577"/>
          <ac:spMkLst>
            <pc:docMk/>
            <pc:sldMk cId="2360586036" sldId="256"/>
            <ac:spMk id="13" creationId="{00000000-0000-0000-0000-000000000000}"/>
          </ac:spMkLst>
        </pc:spChg>
        <pc:picChg chg="mod">
          <ac:chgData name="Quinn Corcoran" userId="d5fe05f9139d3a9e" providerId="LiveId" clId="{5DA7F999-FA12-45FB-BB9B-E4EBB5C3EEEC}" dt="2021-09-30T22:39:02.830" v="0" actId="14826"/>
          <ac:picMkLst>
            <pc:docMk/>
            <pc:sldMk cId="2360586036" sldId="256"/>
            <ac:picMk id="7" creationId="{00000000-0000-0000-0000-000000000000}"/>
          </ac:picMkLst>
        </pc:picChg>
        <pc:picChg chg="mod">
          <ac:chgData name="Quinn Corcoran" userId="d5fe05f9139d3a9e" providerId="LiveId" clId="{5DA7F999-FA12-45FB-BB9B-E4EBB5C3EEEC}" dt="2021-09-30T22:39:21.123" v="1" actId="14826"/>
          <ac:picMkLst>
            <pc:docMk/>
            <pc:sldMk cId="2360586036" sldId="256"/>
            <ac:picMk id="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2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7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2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64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3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8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9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2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6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0A409-3780-4AE4-8B1E-CF77E815C171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5DAA2-28AE-4560-BDF4-B7B5F8251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1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337738" y="4004441"/>
            <a:ext cx="47927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will create a program in SNAP following a guided example.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will create pseudocode for a SNAP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will create your own SNAP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will calculate (show) angle of deflection.</a:t>
            </a:r>
          </a:p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3447" y="3220660"/>
            <a:ext cx="5040630" cy="2273534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77443" y="716443"/>
            <a:ext cx="2313305" cy="2831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BFB364-3C12-415F-ABB3-40F5E90E6F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68" y="822234"/>
            <a:ext cx="6952215" cy="125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586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0595"/>
            <a:ext cx="8229600" cy="1143000"/>
          </a:xfrm>
        </p:spPr>
        <p:txBody>
          <a:bodyPr/>
          <a:lstStyle/>
          <a:p>
            <a:r>
              <a:rPr lang="en-US" dirty="0">
                <a:latin typeface="Buxton Sketch" pitchFamily="66" charset="0"/>
              </a:rPr>
              <a:t>SNAP Overview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53922" y="838200"/>
            <a:ext cx="8077199" cy="5879166"/>
          </a:xfrm>
        </p:spPr>
      </p:pic>
    </p:spTree>
    <p:extLst>
      <p:ext uri="{BB962C8B-B14F-4D97-AF65-F5344CB8AC3E}">
        <p14:creationId xmlns:p14="http://schemas.microsoft.com/office/powerpoint/2010/main" val="154802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Buxton Sketch</vt:lpstr>
      <vt:lpstr>Calibri</vt:lpstr>
      <vt:lpstr>Calibri Light</vt:lpstr>
      <vt:lpstr>Office Theme</vt:lpstr>
      <vt:lpstr>PowerPoint Presentation</vt:lpstr>
      <vt:lpstr>SNAP Overview</vt:lpstr>
    </vt:vector>
  </TitlesOfParts>
  <Company>A-B Tech. Comm.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Veronica Pugh Dooly</dc:creator>
  <cp:lastModifiedBy>Quinn Corcoran</cp:lastModifiedBy>
  <cp:revision>4</cp:revision>
  <dcterms:created xsi:type="dcterms:W3CDTF">2013-07-11T18:14:53Z</dcterms:created>
  <dcterms:modified xsi:type="dcterms:W3CDTF">2021-11-22T20:46:31Z</dcterms:modified>
</cp:coreProperties>
</file>