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7" d="100"/>
          <a:sy n="67" d="100"/>
        </p:scale>
        <p:origin x="1652"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uinn Corcoran" userId="d5fe05f9139d3a9e" providerId="LiveId" clId="{B1C0A6B6-0BE2-489C-89D8-6FF2D671869F}"/>
    <pc:docChg chg="custSel modSld">
      <pc:chgData name="Quinn Corcoran" userId="d5fe05f9139d3a9e" providerId="LiveId" clId="{B1C0A6B6-0BE2-489C-89D8-6FF2D671869F}" dt="2021-11-22T20:47:47.495" v="56" actId="1036"/>
      <pc:docMkLst>
        <pc:docMk/>
      </pc:docMkLst>
      <pc:sldChg chg="addSp delSp modSp mod">
        <pc:chgData name="Quinn Corcoran" userId="d5fe05f9139d3a9e" providerId="LiveId" clId="{B1C0A6B6-0BE2-489C-89D8-6FF2D671869F}" dt="2021-11-22T20:47:47.495" v="56" actId="1036"/>
        <pc:sldMkLst>
          <pc:docMk/>
          <pc:sldMk cId="713188527" sldId="256"/>
        </pc:sldMkLst>
        <pc:graphicFrameChg chg="del">
          <ac:chgData name="Quinn Corcoran" userId="d5fe05f9139d3a9e" providerId="LiveId" clId="{B1C0A6B6-0BE2-489C-89D8-6FF2D671869F}" dt="2021-11-22T20:47:17.699" v="0" actId="478"/>
          <ac:graphicFrameMkLst>
            <pc:docMk/>
            <pc:sldMk cId="713188527" sldId="256"/>
            <ac:graphicFrameMk id="6" creationId="{00000000-0000-0000-0000-000000000000}"/>
          </ac:graphicFrameMkLst>
        </pc:graphicFrameChg>
        <pc:picChg chg="add mod">
          <ac:chgData name="Quinn Corcoran" userId="d5fe05f9139d3a9e" providerId="LiveId" clId="{B1C0A6B6-0BE2-489C-89D8-6FF2D671869F}" dt="2021-11-22T20:47:47.495" v="56" actId="1036"/>
          <ac:picMkLst>
            <pc:docMk/>
            <pc:sldMk cId="713188527" sldId="256"/>
            <ac:picMk id="9" creationId="{5E7A5C00-1275-4EB4-A70D-C87E8737E1CD}"/>
          </ac:picMkLst>
        </pc:picChg>
      </pc:sldChg>
    </pc:docChg>
  </pc:docChgLst>
  <pc:docChgLst>
    <pc:chgData name="Quinn Corcoran" userId="d5fe05f9139d3a9e" providerId="LiveId" clId="{C417AC90-A028-421B-A06B-0F4AF2067AAD}"/>
    <pc:docChg chg="modSld">
      <pc:chgData name="Quinn Corcoran" userId="d5fe05f9139d3a9e" providerId="LiveId" clId="{C417AC90-A028-421B-A06B-0F4AF2067AAD}" dt="2021-10-26T03:13:07.800" v="0" actId="14826"/>
      <pc:docMkLst>
        <pc:docMk/>
      </pc:docMkLst>
      <pc:sldChg chg="modSp">
        <pc:chgData name="Quinn Corcoran" userId="d5fe05f9139d3a9e" providerId="LiveId" clId="{C417AC90-A028-421B-A06B-0F4AF2067AAD}" dt="2021-10-26T03:13:07.800" v="0" actId="14826"/>
        <pc:sldMkLst>
          <pc:docMk/>
          <pc:sldMk cId="713188527" sldId="256"/>
        </pc:sldMkLst>
        <pc:picChg chg="mod">
          <ac:chgData name="Quinn Corcoran" userId="d5fe05f9139d3a9e" providerId="LiveId" clId="{C417AC90-A028-421B-A06B-0F4AF2067AAD}" dt="2021-10-26T03:13:07.800" v="0" actId="14826"/>
          <ac:picMkLst>
            <pc:docMk/>
            <pc:sldMk cId="713188527" sldId="256"/>
            <ac:picMk id="1034" creationId="{00000000-0000-0000-0000-000000000000}"/>
          </ac:picMkLst>
        </pc:picChg>
      </pc:sldChg>
    </pc:docChg>
  </pc:docChgLst>
  <pc:docChgLst>
    <pc:chgData name="Quinn Corcoran" userId="d5fe05f9139d3a9e" providerId="LiveId" clId="{5397BBF8-68AE-4F7B-9A59-27B2FF368F92}"/>
    <pc:docChg chg="modSld">
      <pc:chgData name="Quinn Corcoran" userId="d5fe05f9139d3a9e" providerId="LiveId" clId="{5397BBF8-68AE-4F7B-9A59-27B2FF368F92}" dt="2021-10-01T02:10:42.785" v="1"/>
      <pc:docMkLst>
        <pc:docMk/>
      </pc:docMkLst>
      <pc:sldChg chg="modSp">
        <pc:chgData name="Quinn Corcoran" userId="d5fe05f9139d3a9e" providerId="LiveId" clId="{5397BBF8-68AE-4F7B-9A59-27B2FF368F92}" dt="2021-10-01T02:10:42.785" v="1"/>
        <pc:sldMkLst>
          <pc:docMk/>
          <pc:sldMk cId="713188527" sldId="256"/>
        </pc:sldMkLst>
        <pc:spChg chg="mod">
          <ac:chgData name="Quinn Corcoran" userId="d5fe05f9139d3a9e" providerId="LiveId" clId="{5397BBF8-68AE-4F7B-9A59-27B2FF368F92}" dt="2021-10-01T02:10:42.785" v="1"/>
          <ac:spMkLst>
            <pc:docMk/>
            <pc:sldMk cId="713188527" sldId="256"/>
            <ac:spMk id="7" creationId="{00000000-0000-0000-0000-000000000000}"/>
          </ac:spMkLst>
        </pc:spChg>
        <pc:spChg chg="mod">
          <ac:chgData name="Quinn Corcoran" userId="d5fe05f9139d3a9e" providerId="LiveId" clId="{5397BBF8-68AE-4F7B-9A59-27B2FF368F92}" dt="2021-10-01T02:10:42.785" v="1"/>
          <ac:spMkLst>
            <pc:docMk/>
            <pc:sldMk cId="713188527" sldId="256"/>
            <ac:spMk id="8" creationId="{00000000-0000-0000-0000-000000000000}"/>
          </ac:spMkLst>
        </pc:spChg>
        <pc:spChg chg="mod">
          <ac:chgData name="Quinn Corcoran" userId="d5fe05f9139d3a9e" providerId="LiveId" clId="{5397BBF8-68AE-4F7B-9A59-27B2FF368F92}" dt="2021-10-01T02:10:42.785" v="1"/>
          <ac:spMkLst>
            <pc:docMk/>
            <pc:sldMk cId="713188527" sldId="256"/>
            <ac:spMk id="10" creationId="{00000000-0000-0000-0000-000000000000}"/>
          </ac:spMkLst>
        </pc:spChg>
        <pc:picChg chg="mod">
          <ac:chgData name="Quinn Corcoran" userId="d5fe05f9139d3a9e" providerId="LiveId" clId="{5397BBF8-68AE-4F7B-9A59-27B2FF368F92}" dt="2021-10-01T02:10:23.688" v="0" actId="14826"/>
          <ac:picMkLst>
            <pc:docMk/>
            <pc:sldMk cId="713188527" sldId="256"/>
            <ac:picMk id="103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214677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163567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266091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2598452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159699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BFE470-CDD5-4C32-8E7B-F015D18B7BB2}"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73540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BFE470-CDD5-4C32-8E7B-F015D18B7BB2}"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328707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BFE470-CDD5-4C32-8E7B-F015D18B7BB2}" type="datetimeFigureOut">
              <a:rPr lang="en-US" smtClean="0"/>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7776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FE470-CDD5-4C32-8E7B-F015D18B7BB2}" type="datetimeFigureOut">
              <a:rPr lang="en-US" smtClean="0"/>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44465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BFE470-CDD5-4C32-8E7B-F015D18B7BB2}"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281037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BFE470-CDD5-4C32-8E7B-F015D18B7BB2}"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69735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FE470-CDD5-4C32-8E7B-F015D18B7BB2}" type="datetimeFigureOut">
              <a:rPr lang="en-US" smtClean="0"/>
              <a:t>11/22/2021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A859D-D8B4-4496-915F-A71015F3B969}" type="slidenum">
              <a:rPr lang="en-US" smtClean="0"/>
              <a:t>‹#›</a:t>
            </a:fld>
            <a:endParaRPr lang="en-US"/>
          </a:p>
        </p:txBody>
      </p:sp>
    </p:spTree>
    <p:extLst>
      <p:ext uri="{BB962C8B-B14F-4D97-AF65-F5344CB8AC3E}">
        <p14:creationId xmlns:p14="http://schemas.microsoft.com/office/powerpoint/2010/main" val="1122857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5180" y="1219200"/>
            <a:ext cx="3043141" cy="369332"/>
          </a:xfrm>
          <a:prstGeom prst="rect">
            <a:avLst/>
          </a:prstGeom>
        </p:spPr>
        <p:txBody>
          <a:bodyPr wrap="none">
            <a:spAutoFit/>
          </a:bodyPr>
          <a:lstStyle/>
          <a:p>
            <a:r>
              <a:rPr lang="en-US" dirty="0"/>
              <a:t>“Transformations Using SNAP”</a:t>
            </a:r>
          </a:p>
        </p:txBody>
      </p:sp>
      <p:sp>
        <p:nvSpPr>
          <p:cNvPr id="8" name="Rectangle 7"/>
          <p:cNvSpPr/>
          <p:nvPr/>
        </p:nvSpPr>
        <p:spPr>
          <a:xfrm>
            <a:off x="533400" y="1524000"/>
            <a:ext cx="8153400" cy="1200329"/>
          </a:xfrm>
          <a:prstGeom prst="rect">
            <a:avLst/>
          </a:prstGeom>
        </p:spPr>
        <p:txBody>
          <a:bodyPr wrap="square">
            <a:spAutoFit/>
          </a:bodyPr>
          <a:lstStyle/>
          <a:p>
            <a:r>
              <a:rPr lang="en-US" b="1" dirty="0"/>
              <a:t>Summary:</a:t>
            </a:r>
            <a:r>
              <a:rPr lang="en-US" dirty="0"/>
              <a:t> Students will examine SNAP code to identify the logical thought processes behind creating transformations in coordinate plane. Students will also create their own code to preform transformations. SNAP will enhance the mathematical visualization of transformations.</a:t>
            </a:r>
          </a:p>
        </p:txBody>
      </p:sp>
      <p:pic>
        <p:nvPicPr>
          <p:cNvPr id="1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613966" y="3433874"/>
            <a:ext cx="3460567" cy="220005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13"/>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 name="Rectangle 14"/>
          <p:cNvSpPr>
            <a:spLocks noChangeArrowheads="1"/>
          </p:cNvSpPr>
          <p:nvPr/>
        </p:nvSpPr>
        <p:spPr bwMode="auto">
          <a:xfrm>
            <a:off x="457200" y="2667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Rectangle 9"/>
          <p:cNvSpPr/>
          <p:nvPr/>
        </p:nvSpPr>
        <p:spPr>
          <a:xfrm>
            <a:off x="4419600" y="2724329"/>
            <a:ext cx="4572000" cy="4031873"/>
          </a:xfrm>
          <a:prstGeom prst="rect">
            <a:avLst/>
          </a:prstGeom>
        </p:spPr>
        <p:txBody>
          <a:bodyPr>
            <a:spAutoFit/>
          </a:bodyPr>
          <a:lstStyle/>
          <a:p>
            <a:r>
              <a:rPr lang="en-US" sz="1600" b="1" dirty="0"/>
              <a:t>Answer the following questions:</a:t>
            </a:r>
            <a:endParaRPr lang="en-US" sz="1600" dirty="0"/>
          </a:p>
          <a:p>
            <a:pPr lvl="0"/>
            <a:r>
              <a:rPr lang="en-US" sz="1600" dirty="0"/>
              <a:t>If your sprite is reflected over the x-axis, what is the affect on the Sprite’s center coordinates?</a:t>
            </a:r>
          </a:p>
          <a:p>
            <a:r>
              <a:rPr lang="en-US" sz="1600" dirty="0"/>
              <a:t> </a:t>
            </a:r>
          </a:p>
          <a:p>
            <a:r>
              <a:rPr lang="en-US" sz="1600" dirty="0"/>
              <a:t>If your sprite is reflected over the y-axis, what is the affect on the Sprite’s center coordinates?</a:t>
            </a:r>
          </a:p>
          <a:p>
            <a:r>
              <a:rPr lang="en-US" sz="1600" dirty="0"/>
              <a:t> </a:t>
            </a:r>
          </a:p>
          <a:p>
            <a:pPr lvl="0"/>
            <a:r>
              <a:rPr lang="en-US" sz="1600" dirty="0"/>
              <a:t>If your sprite is reflected over the origin, what is the affect on the Sprite’s center coordinates?</a:t>
            </a:r>
          </a:p>
          <a:p>
            <a:r>
              <a:rPr lang="en-US" sz="1600" dirty="0"/>
              <a:t>  </a:t>
            </a:r>
          </a:p>
          <a:p>
            <a:pPr lvl="0"/>
            <a:r>
              <a:rPr lang="en-US" sz="1600" dirty="0"/>
              <a:t>How would dilations be helpful if you were a computer animator?</a:t>
            </a:r>
          </a:p>
          <a:p>
            <a:pPr lvl="0"/>
            <a:endParaRPr lang="en-US" sz="1600" dirty="0"/>
          </a:p>
          <a:p>
            <a:r>
              <a:rPr lang="en-US" sz="1600" dirty="0"/>
              <a:t>When your Sprite was dilated, did the Sprite’s center coordinates change? How could you write your code to prevent this from happening?</a:t>
            </a:r>
          </a:p>
        </p:txBody>
      </p:sp>
      <p:pic>
        <p:nvPicPr>
          <p:cNvPr id="9" name="Picture 8">
            <a:extLst>
              <a:ext uri="{FF2B5EF4-FFF2-40B4-BE49-F238E27FC236}">
                <a16:creationId xmlns:a16="http://schemas.microsoft.com/office/drawing/2014/main" id="{5E7A5C00-1275-4EB4-A70D-C87E8737E1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4618" y="120594"/>
            <a:ext cx="6089963" cy="1098606"/>
          </a:xfrm>
          <a:prstGeom prst="rect">
            <a:avLst/>
          </a:prstGeom>
        </p:spPr>
      </p:pic>
    </p:spTree>
    <p:extLst>
      <p:ext uri="{BB962C8B-B14F-4D97-AF65-F5344CB8AC3E}">
        <p14:creationId xmlns:p14="http://schemas.microsoft.com/office/powerpoint/2010/main" val="713188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149</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AppState User</dc:creator>
  <cp:lastModifiedBy>Quinn Corcoran</cp:lastModifiedBy>
  <cp:revision>4</cp:revision>
  <dcterms:created xsi:type="dcterms:W3CDTF">2013-07-11T13:31:18Z</dcterms:created>
  <dcterms:modified xsi:type="dcterms:W3CDTF">2021-11-22T20:47:52Z</dcterms:modified>
</cp:coreProperties>
</file>