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inn Corcoran" userId="d5fe05f9139d3a9e" providerId="LiveId" clId="{00445189-BAC4-4103-8746-F949C9C70CE8}"/>
    <pc:docChg chg="custSel modSld">
      <pc:chgData name="Quinn Corcoran" userId="d5fe05f9139d3a9e" providerId="LiveId" clId="{00445189-BAC4-4103-8746-F949C9C70CE8}" dt="2021-11-22T20:48:54.570" v="2" actId="1076"/>
      <pc:docMkLst>
        <pc:docMk/>
      </pc:docMkLst>
      <pc:sldChg chg="addSp delSp modSp mod">
        <pc:chgData name="Quinn Corcoran" userId="d5fe05f9139d3a9e" providerId="LiveId" clId="{00445189-BAC4-4103-8746-F949C9C70CE8}" dt="2021-11-22T20:48:54.570" v="2" actId="1076"/>
        <pc:sldMkLst>
          <pc:docMk/>
          <pc:sldMk cId="1538028031" sldId="257"/>
        </pc:sldMkLst>
        <pc:graphicFrameChg chg="del">
          <ac:chgData name="Quinn Corcoran" userId="d5fe05f9139d3a9e" providerId="LiveId" clId="{00445189-BAC4-4103-8746-F949C9C70CE8}" dt="2021-11-22T20:48:36.324" v="0" actId="478"/>
          <ac:graphicFrameMkLst>
            <pc:docMk/>
            <pc:sldMk cId="1538028031" sldId="257"/>
            <ac:graphicFrameMk id="2" creationId="{00000000-0000-0000-0000-000000000000}"/>
          </ac:graphicFrameMkLst>
        </pc:graphicFrameChg>
        <pc:picChg chg="add mod">
          <ac:chgData name="Quinn Corcoran" userId="d5fe05f9139d3a9e" providerId="LiveId" clId="{00445189-BAC4-4103-8746-F949C9C70CE8}" dt="2021-11-22T20:48:54.570" v="2" actId="1076"/>
          <ac:picMkLst>
            <pc:docMk/>
            <pc:sldMk cId="1538028031" sldId="257"/>
            <ac:picMk id="6" creationId="{A34DD167-AA05-4CE7-8768-C72E11966100}"/>
          </ac:picMkLst>
        </pc:picChg>
      </pc:sldChg>
    </pc:docChg>
  </pc:docChgLst>
  <pc:docChgLst>
    <pc:chgData name="Quinn Corcoran" userId="d5fe05f9139d3a9e" providerId="LiveId" clId="{4C3B8EE8-17B7-4F07-A00A-F9D6E654073C}"/>
    <pc:docChg chg="modSld">
      <pc:chgData name="Quinn Corcoran" userId="d5fe05f9139d3a9e" providerId="LiveId" clId="{4C3B8EE8-17B7-4F07-A00A-F9D6E654073C}" dt="2021-10-26T20:28:08.317" v="44" actId="1035"/>
      <pc:docMkLst>
        <pc:docMk/>
      </pc:docMkLst>
      <pc:sldChg chg="modSp mod">
        <pc:chgData name="Quinn Corcoran" userId="d5fe05f9139d3a9e" providerId="LiveId" clId="{4C3B8EE8-17B7-4F07-A00A-F9D6E654073C}" dt="2021-10-26T20:28:08.317" v="44" actId="1035"/>
        <pc:sldMkLst>
          <pc:docMk/>
          <pc:sldMk cId="1538028031" sldId="257"/>
        </pc:sldMkLst>
        <pc:spChg chg="mod">
          <ac:chgData name="Quinn Corcoran" userId="d5fe05f9139d3a9e" providerId="LiveId" clId="{4C3B8EE8-17B7-4F07-A00A-F9D6E654073C}" dt="2021-10-26T20:27:22.715" v="31" actId="14100"/>
          <ac:spMkLst>
            <pc:docMk/>
            <pc:sldMk cId="1538028031" sldId="257"/>
            <ac:spMk id="4" creationId="{00000000-0000-0000-0000-000000000000}"/>
          </ac:spMkLst>
        </pc:spChg>
        <pc:spChg chg="mod">
          <ac:chgData name="Quinn Corcoran" userId="d5fe05f9139d3a9e" providerId="LiveId" clId="{4C3B8EE8-17B7-4F07-A00A-F9D6E654073C}" dt="2021-10-26T20:27:56.402" v="41" actId="1036"/>
          <ac:spMkLst>
            <pc:docMk/>
            <pc:sldMk cId="1538028031" sldId="257"/>
            <ac:spMk id="5" creationId="{00000000-0000-0000-0000-000000000000}"/>
          </ac:spMkLst>
        </pc:spChg>
        <pc:spChg chg="mod">
          <ac:chgData name="Quinn Corcoran" userId="d5fe05f9139d3a9e" providerId="LiveId" clId="{4C3B8EE8-17B7-4F07-A00A-F9D6E654073C}" dt="2021-10-26T20:28:08.317" v="44" actId="1035"/>
          <ac:spMkLst>
            <pc:docMk/>
            <pc:sldMk cId="1538028031" sldId="257"/>
            <ac:spMk id="7" creationId="{00000000-0000-0000-0000-000000000000}"/>
          </ac:spMkLst>
        </pc:spChg>
        <pc:picChg chg="mod">
          <ac:chgData name="Quinn Corcoran" userId="d5fe05f9139d3a9e" providerId="LiveId" clId="{4C3B8EE8-17B7-4F07-A00A-F9D6E654073C}" dt="2021-10-26T20:27:34.325" v="40" actId="1035"/>
          <ac:picMkLst>
            <pc:docMk/>
            <pc:sldMk cId="1538028031" sldId="257"/>
            <ac:picMk id="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447800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“Modeling Projectile Motion in SNAP”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Summary:  </a:t>
            </a:r>
            <a:r>
              <a:rPr lang="en-US" dirty="0"/>
              <a:t>This module is designed to introduce some of the more robust applications of SNAP.  This module will help solidify physics ideas while improving on a student’s programming skills.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5247" y="3724870"/>
            <a:ext cx="33999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Lab Activity</a:t>
            </a:r>
            <a:endParaRPr lang="en-US" dirty="0"/>
          </a:p>
          <a:p>
            <a:r>
              <a:rPr lang="en-US" b="1" dirty="0"/>
              <a:t>Pre and Post Questions</a:t>
            </a:r>
            <a:br>
              <a:rPr lang="en-US" b="1" dirty="0"/>
            </a:br>
            <a:r>
              <a:rPr lang="en-US" b="1" dirty="0"/>
              <a:t>Programming Tips and Challenges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3315" y="4724400"/>
            <a:ext cx="8001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Things to Consider: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What variables do you need to consider for projectile motion?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Do you need to consider a horizontal acceleration?  If so, what would it be?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What equations are you going to need to use in your model?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How are you going to handle input and output?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How will you check to see if the shot is successful?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Would this be a realistic model for real life?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95800" y="1981200"/>
            <a:ext cx="4312830" cy="24480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4DD167-AA05-4CE7-8768-C72E119661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018" y="311094"/>
            <a:ext cx="6089963" cy="109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028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 User</dc:creator>
  <cp:lastModifiedBy>Quinn Corcoran</cp:lastModifiedBy>
  <cp:revision>3</cp:revision>
  <dcterms:created xsi:type="dcterms:W3CDTF">2006-08-16T00:00:00Z</dcterms:created>
  <dcterms:modified xsi:type="dcterms:W3CDTF">2021-11-22T20:48:59Z</dcterms:modified>
</cp:coreProperties>
</file>