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7EEC712F-88B4-4267-AFCF-BAB480A0BA90}"/>
    <pc:docChg chg="modSld">
      <pc:chgData name="Quinn Corcoran" userId="d5fe05f9139d3a9e" providerId="LiveId" clId="{7EEC712F-88B4-4267-AFCF-BAB480A0BA90}" dt="2021-10-27T04:24:10.214" v="0"/>
      <pc:docMkLst>
        <pc:docMk/>
      </pc:docMkLst>
      <pc:sldChg chg="modSp">
        <pc:chgData name="Quinn Corcoran" userId="d5fe05f9139d3a9e" providerId="LiveId" clId="{7EEC712F-88B4-4267-AFCF-BAB480A0BA90}" dt="2021-10-27T04:24:10.214" v="0"/>
        <pc:sldMkLst>
          <pc:docMk/>
          <pc:sldMk cId="2360586036" sldId="256"/>
        </pc:sldMkLst>
        <pc:spChg chg="mod">
          <ac:chgData name="Quinn Corcoran" userId="d5fe05f9139d3a9e" providerId="LiveId" clId="{7EEC712F-88B4-4267-AFCF-BAB480A0BA90}" dt="2021-10-27T04:24:10.214" v="0"/>
          <ac:spMkLst>
            <pc:docMk/>
            <pc:sldMk cId="2360586036" sldId="256"/>
            <ac:spMk id="4" creationId="{00000000-0000-0000-0000-000000000000}"/>
          </ac:spMkLst>
        </pc:spChg>
      </pc:sldChg>
    </pc:docChg>
  </pc:docChgLst>
  <pc:docChgLst>
    <pc:chgData name="Quinn Corcoran" userId="d5fe05f9139d3a9e" providerId="LiveId" clId="{B010B51D-A6B3-41E9-B9C4-E8754E386CA9}"/>
    <pc:docChg chg="custSel modSld">
      <pc:chgData name="Quinn Corcoran" userId="d5fe05f9139d3a9e" providerId="LiveId" clId="{B010B51D-A6B3-41E9-B9C4-E8754E386CA9}" dt="2021-11-22T20:50:10.843" v="5" actId="1076"/>
      <pc:docMkLst>
        <pc:docMk/>
      </pc:docMkLst>
      <pc:sldChg chg="addSp delSp modSp mod">
        <pc:chgData name="Quinn Corcoran" userId="d5fe05f9139d3a9e" providerId="LiveId" clId="{B010B51D-A6B3-41E9-B9C4-E8754E386CA9}" dt="2021-11-22T20:50:10.843" v="5" actId="1076"/>
        <pc:sldMkLst>
          <pc:docMk/>
          <pc:sldMk cId="2360586036" sldId="256"/>
        </pc:sldMkLst>
        <pc:picChg chg="add mod">
          <ac:chgData name="Quinn Corcoran" userId="d5fe05f9139d3a9e" providerId="LiveId" clId="{B010B51D-A6B3-41E9-B9C4-E8754E386CA9}" dt="2021-11-22T20:50:10.843" v="5" actId="1076"/>
          <ac:picMkLst>
            <pc:docMk/>
            <pc:sldMk cId="2360586036" sldId="256"/>
            <ac:picMk id="5" creationId="{BEC10D29-DF0D-4F78-B9FD-6FE11B0CB83F}"/>
          </ac:picMkLst>
        </pc:picChg>
        <pc:picChg chg="del mod">
          <ac:chgData name="Quinn Corcoran" userId="d5fe05f9139d3a9e" providerId="LiveId" clId="{B010B51D-A6B3-41E9-B9C4-E8754E386CA9}" dt="2021-11-22T20:49:41.488" v="1" actId="478"/>
          <ac:picMkLst>
            <pc:docMk/>
            <pc:sldMk cId="2360586036" sldId="256"/>
            <ac:picMk id="1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7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3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8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9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2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6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56057" y="2827476"/>
            <a:ext cx="72552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You will complete the following:</a:t>
            </a:r>
          </a:p>
          <a:p>
            <a:r>
              <a:rPr lang="en-US" sz="2800" dirty="0"/>
              <a:t>-identify different parts of a cell when prompted by a question</a:t>
            </a:r>
          </a:p>
          <a:p>
            <a:r>
              <a:rPr lang="en-US" sz="2800" dirty="0"/>
              <a:t>-go into the program and gain an understanding of how the code works</a:t>
            </a:r>
            <a:br>
              <a:rPr lang="en-US" sz="2800" dirty="0"/>
            </a:br>
            <a:r>
              <a:rPr lang="en-US" sz="2800" dirty="0"/>
              <a:t>-create your own review program on a chloroplast, mitochondrion, or cell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263" y="2333452"/>
            <a:ext cx="755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Activity Title:</a:t>
            </a:r>
            <a:r>
              <a:rPr lang="en-US" sz="2400" dirty="0"/>
              <a:t> “Cell Part Identification using SNAP”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93838" y="2499534"/>
            <a:ext cx="4432300" cy="3338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C10D29-DF0D-4F78-B9FD-6FE11B0CB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087" y="546071"/>
            <a:ext cx="8113825" cy="146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586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58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A-B Tech. Comm.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Veronica Pugh Dooly</dc:creator>
  <cp:lastModifiedBy>Quinn Corcoran</cp:lastModifiedBy>
  <cp:revision>9</cp:revision>
  <dcterms:created xsi:type="dcterms:W3CDTF">2013-07-11T18:14:53Z</dcterms:created>
  <dcterms:modified xsi:type="dcterms:W3CDTF">2021-11-22T20:50:19Z</dcterms:modified>
</cp:coreProperties>
</file>