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67" d="100"/>
          <a:sy n="67" d="100"/>
        </p:scale>
        <p:origin x="1652"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Quinn Corcoran" userId="d5fe05f9139d3a9e" providerId="LiveId" clId="{CDE4445B-432B-497A-9494-E14633FF3B01}"/>
    <pc:docChg chg="modSld">
      <pc:chgData name="Quinn Corcoran" userId="d5fe05f9139d3a9e" providerId="LiveId" clId="{CDE4445B-432B-497A-9494-E14633FF3B01}" dt="2021-10-30T05:18:57.430" v="25" actId="1076"/>
      <pc:docMkLst>
        <pc:docMk/>
      </pc:docMkLst>
      <pc:sldChg chg="addSp delSp modSp mod">
        <pc:chgData name="Quinn Corcoran" userId="d5fe05f9139d3a9e" providerId="LiveId" clId="{CDE4445B-432B-497A-9494-E14633FF3B01}" dt="2021-10-30T05:18:57.430" v="25" actId="1076"/>
        <pc:sldMkLst>
          <pc:docMk/>
          <pc:sldMk cId="713188527" sldId="256"/>
        </pc:sldMkLst>
        <pc:spChg chg="mod">
          <ac:chgData name="Quinn Corcoran" userId="d5fe05f9139d3a9e" providerId="LiveId" clId="{CDE4445B-432B-497A-9494-E14633FF3B01}" dt="2021-10-30T05:18:57.430" v="25" actId="1076"/>
          <ac:spMkLst>
            <pc:docMk/>
            <pc:sldMk cId="713188527" sldId="256"/>
            <ac:spMk id="3" creationId="{00000000-0000-0000-0000-000000000000}"/>
          </ac:spMkLst>
        </pc:spChg>
        <pc:spChg chg="mod">
          <ac:chgData name="Quinn Corcoran" userId="d5fe05f9139d3a9e" providerId="LiveId" clId="{CDE4445B-432B-497A-9494-E14633FF3B01}" dt="2021-10-30T05:15:29.945" v="13"/>
          <ac:spMkLst>
            <pc:docMk/>
            <pc:sldMk cId="713188527" sldId="256"/>
            <ac:spMk id="4" creationId="{00000000-0000-0000-0000-000000000000}"/>
          </ac:spMkLst>
        </pc:spChg>
        <pc:spChg chg="mod">
          <ac:chgData name="Quinn Corcoran" userId="d5fe05f9139d3a9e" providerId="LiveId" clId="{CDE4445B-432B-497A-9494-E14633FF3B01}" dt="2021-10-30T05:15:29.945" v="13"/>
          <ac:spMkLst>
            <pc:docMk/>
            <pc:sldMk cId="713188527" sldId="256"/>
            <ac:spMk id="7" creationId="{00000000-0000-0000-0000-000000000000}"/>
          </ac:spMkLst>
        </pc:spChg>
        <pc:spChg chg="mod">
          <ac:chgData name="Quinn Corcoran" userId="d5fe05f9139d3a9e" providerId="LiveId" clId="{CDE4445B-432B-497A-9494-E14633FF3B01}" dt="2021-10-30T05:15:29.945" v="13"/>
          <ac:spMkLst>
            <pc:docMk/>
            <pc:sldMk cId="713188527" sldId="256"/>
            <ac:spMk id="8" creationId="{00000000-0000-0000-0000-000000000000}"/>
          </ac:spMkLst>
        </pc:spChg>
        <pc:picChg chg="add mod">
          <ac:chgData name="Quinn Corcoran" userId="d5fe05f9139d3a9e" providerId="LiveId" clId="{CDE4445B-432B-497A-9494-E14633FF3B01}" dt="2021-10-30T05:18:41.325" v="24" actId="1076"/>
          <ac:picMkLst>
            <pc:docMk/>
            <pc:sldMk cId="713188527" sldId="256"/>
            <ac:picMk id="9" creationId="{76FB31BF-1828-49F4-890D-38957D956A16}"/>
          </ac:picMkLst>
        </pc:picChg>
        <pc:picChg chg="add del mod">
          <ac:chgData name="Quinn Corcoran" userId="d5fe05f9139d3a9e" providerId="LiveId" clId="{CDE4445B-432B-497A-9494-E14633FF3B01}" dt="2021-10-30T05:18:30.264" v="20" actId="478"/>
          <ac:picMkLst>
            <pc:docMk/>
            <pc:sldMk cId="713188527" sldId="256"/>
            <ac:picMk id="1036" creationId="{00000000-0000-0000-0000-000000000000}"/>
          </ac:picMkLst>
        </pc:picChg>
        <pc:picChg chg="del">
          <ac:chgData name="Quinn Corcoran" userId="d5fe05f9139d3a9e" providerId="LiveId" clId="{CDE4445B-432B-497A-9494-E14633FF3B01}" dt="2021-10-30T05:15:39.304" v="14" actId="478"/>
          <ac:picMkLst>
            <pc:docMk/>
            <pc:sldMk cId="713188527" sldId="256"/>
            <ac:picMk id="1040" creationId="{00000000-0000-0000-0000-000000000000}"/>
          </ac:picMkLst>
        </pc:picChg>
      </pc:sldChg>
    </pc:docChg>
  </pc:docChgLst>
  <pc:docChgLst>
    <pc:chgData name="Quinn Corcoran" userId="d5fe05f9139d3a9e" providerId="LiveId" clId="{80CE8FBD-3B49-4B0E-B118-AAC2C2DBD76B}"/>
    <pc:docChg chg="custSel modSld">
      <pc:chgData name="Quinn Corcoran" userId="d5fe05f9139d3a9e" providerId="LiveId" clId="{80CE8FBD-3B49-4B0E-B118-AAC2C2DBD76B}" dt="2021-11-22T20:51:36.111" v="3" actId="1035"/>
      <pc:docMkLst>
        <pc:docMk/>
      </pc:docMkLst>
      <pc:sldChg chg="addSp delSp modSp mod">
        <pc:chgData name="Quinn Corcoran" userId="d5fe05f9139d3a9e" providerId="LiveId" clId="{80CE8FBD-3B49-4B0E-B118-AAC2C2DBD76B}" dt="2021-11-22T20:51:36.111" v="3" actId="1035"/>
        <pc:sldMkLst>
          <pc:docMk/>
          <pc:sldMk cId="713188527" sldId="256"/>
        </pc:sldMkLst>
        <pc:graphicFrameChg chg="del">
          <ac:chgData name="Quinn Corcoran" userId="d5fe05f9139d3a9e" providerId="LiveId" clId="{80CE8FBD-3B49-4B0E-B118-AAC2C2DBD76B}" dt="2021-11-22T20:50:57.159" v="0" actId="478"/>
          <ac:graphicFrameMkLst>
            <pc:docMk/>
            <pc:sldMk cId="713188527" sldId="256"/>
            <ac:graphicFrameMk id="6" creationId="{00000000-0000-0000-0000-000000000000}"/>
          </ac:graphicFrameMkLst>
        </pc:graphicFrameChg>
        <pc:picChg chg="add mod">
          <ac:chgData name="Quinn Corcoran" userId="d5fe05f9139d3a9e" providerId="LiveId" clId="{80CE8FBD-3B49-4B0E-B118-AAC2C2DBD76B}" dt="2021-11-22T20:51:36.111" v="3" actId="1035"/>
          <ac:picMkLst>
            <pc:docMk/>
            <pc:sldMk cId="713188527" sldId="256"/>
            <ac:picMk id="10" creationId="{BAD9DA2D-D437-4B42-98C4-EC6BCB25E0B6}"/>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8BFE470-CDD5-4C32-8E7B-F015D18B7BB2}" type="datetimeFigureOut">
              <a:rPr lang="en-US" smtClean="0"/>
              <a:t>11/22/2021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BA859D-D8B4-4496-915F-A71015F3B969}" type="slidenum">
              <a:rPr lang="en-US" smtClean="0"/>
              <a:t>‹#›</a:t>
            </a:fld>
            <a:endParaRPr lang="en-US"/>
          </a:p>
        </p:txBody>
      </p:sp>
    </p:spTree>
    <p:extLst>
      <p:ext uri="{BB962C8B-B14F-4D97-AF65-F5344CB8AC3E}">
        <p14:creationId xmlns:p14="http://schemas.microsoft.com/office/powerpoint/2010/main" val="3214677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BFE470-CDD5-4C32-8E7B-F015D18B7BB2}" type="datetimeFigureOut">
              <a:rPr lang="en-US" smtClean="0"/>
              <a:t>11/22/2021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BA859D-D8B4-4496-915F-A71015F3B969}" type="slidenum">
              <a:rPr lang="en-US" smtClean="0"/>
              <a:t>‹#›</a:t>
            </a:fld>
            <a:endParaRPr lang="en-US"/>
          </a:p>
        </p:txBody>
      </p:sp>
    </p:spTree>
    <p:extLst>
      <p:ext uri="{BB962C8B-B14F-4D97-AF65-F5344CB8AC3E}">
        <p14:creationId xmlns:p14="http://schemas.microsoft.com/office/powerpoint/2010/main" val="1635673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BFE470-CDD5-4C32-8E7B-F015D18B7BB2}" type="datetimeFigureOut">
              <a:rPr lang="en-US" smtClean="0"/>
              <a:t>11/22/2021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BA859D-D8B4-4496-915F-A71015F3B969}" type="slidenum">
              <a:rPr lang="en-US" smtClean="0"/>
              <a:t>‹#›</a:t>
            </a:fld>
            <a:endParaRPr lang="en-US"/>
          </a:p>
        </p:txBody>
      </p:sp>
    </p:spTree>
    <p:extLst>
      <p:ext uri="{BB962C8B-B14F-4D97-AF65-F5344CB8AC3E}">
        <p14:creationId xmlns:p14="http://schemas.microsoft.com/office/powerpoint/2010/main" val="2660913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BFE470-CDD5-4C32-8E7B-F015D18B7BB2}" type="datetimeFigureOut">
              <a:rPr lang="en-US" smtClean="0"/>
              <a:t>11/22/2021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BA859D-D8B4-4496-915F-A71015F3B969}" type="slidenum">
              <a:rPr lang="en-US" smtClean="0"/>
              <a:t>‹#›</a:t>
            </a:fld>
            <a:endParaRPr lang="en-US"/>
          </a:p>
        </p:txBody>
      </p:sp>
    </p:spTree>
    <p:extLst>
      <p:ext uri="{BB962C8B-B14F-4D97-AF65-F5344CB8AC3E}">
        <p14:creationId xmlns:p14="http://schemas.microsoft.com/office/powerpoint/2010/main" val="2598452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BFE470-CDD5-4C32-8E7B-F015D18B7BB2}" type="datetimeFigureOut">
              <a:rPr lang="en-US" smtClean="0"/>
              <a:t>11/22/2021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BA859D-D8B4-4496-915F-A71015F3B969}" type="slidenum">
              <a:rPr lang="en-US" smtClean="0"/>
              <a:t>‹#›</a:t>
            </a:fld>
            <a:endParaRPr lang="en-US"/>
          </a:p>
        </p:txBody>
      </p:sp>
    </p:spTree>
    <p:extLst>
      <p:ext uri="{BB962C8B-B14F-4D97-AF65-F5344CB8AC3E}">
        <p14:creationId xmlns:p14="http://schemas.microsoft.com/office/powerpoint/2010/main" val="1596992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8BFE470-CDD5-4C32-8E7B-F015D18B7BB2}" type="datetimeFigureOut">
              <a:rPr lang="en-US" smtClean="0"/>
              <a:t>11/22/2021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BA859D-D8B4-4496-915F-A71015F3B969}" type="slidenum">
              <a:rPr lang="en-US" smtClean="0"/>
              <a:t>‹#›</a:t>
            </a:fld>
            <a:endParaRPr lang="en-US"/>
          </a:p>
        </p:txBody>
      </p:sp>
    </p:spTree>
    <p:extLst>
      <p:ext uri="{BB962C8B-B14F-4D97-AF65-F5344CB8AC3E}">
        <p14:creationId xmlns:p14="http://schemas.microsoft.com/office/powerpoint/2010/main" val="3735405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8BFE470-CDD5-4C32-8E7B-F015D18B7BB2}" type="datetimeFigureOut">
              <a:rPr lang="en-US" smtClean="0"/>
              <a:t>11/22/2021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4BA859D-D8B4-4496-915F-A71015F3B969}" type="slidenum">
              <a:rPr lang="en-US" smtClean="0"/>
              <a:t>‹#›</a:t>
            </a:fld>
            <a:endParaRPr lang="en-US"/>
          </a:p>
        </p:txBody>
      </p:sp>
    </p:spTree>
    <p:extLst>
      <p:ext uri="{BB962C8B-B14F-4D97-AF65-F5344CB8AC3E}">
        <p14:creationId xmlns:p14="http://schemas.microsoft.com/office/powerpoint/2010/main" val="3328707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8BFE470-CDD5-4C32-8E7B-F015D18B7BB2}" type="datetimeFigureOut">
              <a:rPr lang="en-US" smtClean="0"/>
              <a:t>11/22/2021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BA859D-D8B4-4496-915F-A71015F3B969}" type="slidenum">
              <a:rPr lang="en-US" smtClean="0"/>
              <a:t>‹#›</a:t>
            </a:fld>
            <a:endParaRPr lang="en-US"/>
          </a:p>
        </p:txBody>
      </p:sp>
    </p:spTree>
    <p:extLst>
      <p:ext uri="{BB962C8B-B14F-4D97-AF65-F5344CB8AC3E}">
        <p14:creationId xmlns:p14="http://schemas.microsoft.com/office/powerpoint/2010/main" val="37776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BFE470-CDD5-4C32-8E7B-F015D18B7BB2}" type="datetimeFigureOut">
              <a:rPr lang="en-US" smtClean="0"/>
              <a:t>11/22/2021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4BA859D-D8B4-4496-915F-A71015F3B969}" type="slidenum">
              <a:rPr lang="en-US" smtClean="0"/>
              <a:t>‹#›</a:t>
            </a:fld>
            <a:endParaRPr lang="en-US"/>
          </a:p>
        </p:txBody>
      </p:sp>
    </p:spTree>
    <p:extLst>
      <p:ext uri="{BB962C8B-B14F-4D97-AF65-F5344CB8AC3E}">
        <p14:creationId xmlns:p14="http://schemas.microsoft.com/office/powerpoint/2010/main" val="3444655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BFE470-CDD5-4C32-8E7B-F015D18B7BB2}" type="datetimeFigureOut">
              <a:rPr lang="en-US" smtClean="0"/>
              <a:t>11/22/2021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BA859D-D8B4-4496-915F-A71015F3B969}" type="slidenum">
              <a:rPr lang="en-US" smtClean="0"/>
              <a:t>‹#›</a:t>
            </a:fld>
            <a:endParaRPr lang="en-US"/>
          </a:p>
        </p:txBody>
      </p:sp>
    </p:spTree>
    <p:extLst>
      <p:ext uri="{BB962C8B-B14F-4D97-AF65-F5344CB8AC3E}">
        <p14:creationId xmlns:p14="http://schemas.microsoft.com/office/powerpoint/2010/main" val="2810372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BFE470-CDD5-4C32-8E7B-F015D18B7BB2}" type="datetimeFigureOut">
              <a:rPr lang="en-US" smtClean="0"/>
              <a:t>11/22/2021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BA859D-D8B4-4496-915F-A71015F3B969}" type="slidenum">
              <a:rPr lang="en-US" smtClean="0"/>
              <a:t>‹#›</a:t>
            </a:fld>
            <a:endParaRPr lang="en-US"/>
          </a:p>
        </p:txBody>
      </p:sp>
    </p:spTree>
    <p:extLst>
      <p:ext uri="{BB962C8B-B14F-4D97-AF65-F5344CB8AC3E}">
        <p14:creationId xmlns:p14="http://schemas.microsoft.com/office/powerpoint/2010/main" val="3697353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BFE470-CDD5-4C32-8E7B-F015D18B7BB2}" type="datetimeFigureOut">
              <a:rPr lang="en-US" smtClean="0"/>
              <a:t>11/22/2021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BA859D-D8B4-4496-915F-A71015F3B969}" type="slidenum">
              <a:rPr lang="en-US" smtClean="0"/>
              <a:t>‹#›</a:t>
            </a:fld>
            <a:endParaRPr lang="en-US"/>
          </a:p>
        </p:txBody>
      </p:sp>
    </p:spTree>
    <p:extLst>
      <p:ext uri="{BB962C8B-B14F-4D97-AF65-F5344CB8AC3E}">
        <p14:creationId xmlns:p14="http://schemas.microsoft.com/office/powerpoint/2010/main" val="11228570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google.com/url?sa=i&amp;rct=j&amp;q=&amp;esrc=s&amp;frm=1&amp;source=images&amp;cd=&amp;cad=rja&amp;uact=8&amp;docid=hOKLBgqJ9LHw3M&amp;tbnid=WZMdT1Fe4iP2oM:&amp;ved=0CAUQjRw&amp;url=http%3A%2F%2Fblogs.dulwich-beijing.cn%2Fdaphneko%2Fblog%2Ftag%2Fscratch%2F&amp;ei=SBbEU6CrIqnnsASgt4KwBg&amp;bvm=bv.70810081,d.cWc&amp;psig=AFQjCNEpz0PFPOhIygRHdLUVwBSS2p2fbw&amp;ust=1405446079067335"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7" name="Rectangle 6"/>
          <p:cNvSpPr/>
          <p:nvPr/>
        </p:nvSpPr>
        <p:spPr>
          <a:xfrm>
            <a:off x="535180" y="1219200"/>
            <a:ext cx="3026598" cy="369332"/>
          </a:xfrm>
          <a:prstGeom prst="rect">
            <a:avLst/>
          </a:prstGeom>
        </p:spPr>
        <p:txBody>
          <a:bodyPr wrap="none">
            <a:spAutoFit/>
          </a:bodyPr>
          <a:lstStyle/>
          <a:p>
            <a:r>
              <a:rPr lang="en-US" b="1" dirty="0"/>
              <a:t>“Punnett Squares with SNAP”</a:t>
            </a:r>
          </a:p>
        </p:txBody>
      </p:sp>
      <p:sp>
        <p:nvSpPr>
          <p:cNvPr id="8" name="Rectangle 7"/>
          <p:cNvSpPr/>
          <p:nvPr/>
        </p:nvSpPr>
        <p:spPr>
          <a:xfrm>
            <a:off x="533400" y="1752599"/>
            <a:ext cx="8153400" cy="2031325"/>
          </a:xfrm>
          <a:prstGeom prst="rect">
            <a:avLst/>
          </a:prstGeom>
        </p:spPr>
        <p:txBody>
          <a:bodyPr wrap="square">
            <a:spAutoFit/>
          </a:bodyPr>
          <a:lstStyle/>
          <a:p>
            <a:pPr algn="just"/>
            <a:r>
              <a:rPr lang="en-US" b="1" dirty="0"/>
              <a:t>Summary: </a:t>
            </a:r>
            <a:r>
              <a:rPr lang="en-US" dirty="0"/>
              <a:t>Gregor Mendel did extensive research with pea plants that contributed to genetics today.  Developing and using Punnett Squares to predict possible genotypes and phenotypes was an important factor in Mendel’s work.  In this activity, you will apply Mendel’s use of Punnett Squares by using SNAP and simple coding. Students will complete a teacher made SNAP project and develop their own SNAP project based on the teacher made project.    </a:t>
            </a:r>
          </a:p>
          <a:p>
            <a:pPr algn="just"/>
            <a:endParaRPr lang="en-US" dirty="0"/>
          </a:p>
        </p:txBody>
      </p:sp>
      <p:sp>
        <p:nvSpPr>
          <p:cNvPr id="3" name="TextBox 2"/>
          <p:cNvSpPr txBox="1"/>
          <p:nvPr/>
        </p:nvSpPr>
        <p:spPr>
          <a:xfrm>
            <a:off x="4260441" y="4068234"/>
            <a:ext cx="4715691" cy="1815882"/>
          </a:xfrm>
          <a:prstGeom prst="rect">
            <a:avLst/>
          </a:prstGeom>
          <a:noFill/>
        </p:spPr>
        <p:txBody>
          <a:bodyPr wrap="square" rtlCol="0">
            <a:spAutoFit/>
          </a:bodyPr>
          <a:lstStyle/>
          <a:p>
            <a:r>
              <a:rPr lang="en-US" sz="1600" b="1" dirty="0"/>
              <a:t>Assessment:</a:t>
            </a:r>
          </a:p>
          <a:p>
            <a:r>
              <a:rPr lang="en-US" sz="1600" dirty="0"/>
              <a:t>Students will share their project with the teacher and another student.  Students will turn in a ½ page write-up on another students project they critiqued.  Critiques should include positives about the project and suggestions for improvement.</a:t>
            </a:r>
          </a:p>
          <a:p>
            <a:endParaRPr lang="en-US" sz="1600" dirty="0"/>
          </a:p>
        </p:txBody>
      </p:sp>
      <p:sp>
        <p:nvSpPr>
          <p:cNvPr id="2" name="AutoShape 14" descr="data:image/jpeg;base64,/9j/4AAQSkZJRgABAQAAAQABAAD/2wCEAAkGBxMSEhQSExQWFRUXGB8aFxcYGBsXHBggIBgWHhoaHxgYICggGBwlHBwZIT0iJSkrLi4uGB8zODMsNygtLisBCgoKDg0OGxAQGzQmICQvNCw0MjQsLCwsLywwNCwsLDQsLCwvLCwsLCwsLCwsLCwsLCwsLCwsLCwsLCwsLCwsLP/AABEIAKAAoAMBEQACEQEDEQH/xAAbAAACAwEBAQAAAAAAAAAAAAAABQMEBgIHAf/EAEcQAAEDAgIGBQgHBQcFAQAAAAECAxEABBIhBQYTMUFRFlRhk9IiNHFzgZGhsyMyM0JicrEUFVJTwSR0gpLR4fAHJYOiskP/xAAaAQEAAwEBAQAAAAAAAAAAAAAAAwQFAgYB/8QAOBEAAQMCBAMECQMEAwEAAAAAAQACAwQRBRIhMRNBURRhcaEVIjIzUmKBkeFCsfAGI8HRJTRT8f/aAAwDAQACEQMRAD8A9L1Z1ftFWdqpVqwSWGySWkEk7NMkmMzREy6OWfVLfuW/DREdHLPqtv3LfhoiOjdn1S37lvw0RHRuz6pb9y34aIjo3Z9Ut+5b8NER0bs+qW/ct+GiI6N2fVLfuW/DREdG7Pqlv3LfhoiDq5ZdVt+5b8NER0bs+qW/ct+GiI6N2fVLfuW/DREdG7Pqlv3LfhoiOjln1S37lvw0RHRuz6pb9y34aIjo3Z9Ut+5b8NER0bs+qW/ct+GiI6N2fVLfuW/DREdHLPqlv3LfhoiWazav2ibO6Um1YBDDhBDSAQdmqCDGRoiZ6q+ZWnqGvlpoiV3Gnbhbq27dCSETM5kxkfjWFJiNRJM6OnbfKtqOhgZE187rXVax1hdduGk/VByUkbjvk55ioIMUmmqGN2GxClmw6KKB53O4K02jnSoLngsgew16RYCt0RZ/SOtTbS1NhClFJg7gKyKnGI4XlmUkhakGFSSsD8wAKqDW5W/9nMcwo+Gqwxt+/C08fwpzhDduJr4flNtF6cbfBwyFJzKTvjmOdaVHXx1N8uhHJUKqikp/a1B5qDSNvcur+ieShuMo31HVQVckn9t+Vqkp5qWNnrsu5ItA6VWLkIW4paFEp8o5dhg7v96xsPrZG1WV7yQdP9LUraRjqfM1oBGv+1o7/Sn7M0CsFRxYRHHfnPorfrKxtKwOcL30WLSUrqhxaDayWdM0fyle8Vmeno/gP3Wh6Gf8Y+y+HXEH6rKj/i/0BocdB9mMn6/hfRgxHtPH2U+iNY1Pu7It4ZBMzJEc5AqajxR083DLLKKqw1sMXEDr/RPbR/GkKrZWSodJXhbbUtKcZT90H9arVM/Cjc9ouRyU9PCJJA1xsDzWaTrg4ctiCeUn9IrEGOSE24ev1WwcHjGufTwCL928dRtxLSAM0zBy47s5pUPrZWcdvqtA2SBlJE/gn1iedl1oD9oVhfW/DQJxYjvjhFd4a2rlLZS/1VzXupowYwz1le0s/jsLxWeHYu4fRs116FYSuareZWv93b+WmhRJNUXkoU7jUEqVEYvSZ9tebwZ7I3PzmxNt/rdb2KMe9rcguB+LKW10eRfY0plElWIZjMc/TUkVKRX52j1d78lxJUA0WVx9ba3NWL3S5Zc2DLe0WSSrPic4yq3VYi6OXgxNzOVemoGvi4srsoSjTmnXXEbNSFNLBkwTmIPt31lV2IyyM4bmlpB8lpUdBHG/iNcHBMdYkhVm2vLEcOZ3nLnxq5iIDqJrueniqlAS2rc3lr4LvR+nGm2WgpZxJTmlIn2Gu6bEoIoGtcdQFxUUE0kznNGhKq6EQds7dlOzagwOc8B7vjUWGxOkqHVGXK07KWvlayBsF7uThiEW5dIhQQc+Of8AwVtVD8kTndAsiBmeRre9ZNvRZNtthMpX8IGfsNeSZRk0vGG4Pl+CvTOqgKjhHYjz/wDif6ac29jtOIgn0gwa2Kx/aaDPz3/2sukbwK3Jy/llatAP2VMpH2RO7PdVmFoNECR+lV5Se1kA/qSzVR4tsEiM3Uj2GJqtgY/su8VZxk/3R4Ka4t127712qCgg4ROZJiB8K5kjfSzyVTtuXeV9ZIyogZTt35qNnSd8UB0NpUg5wBnHvmuGVdeWcUNBC7dS0Idwy4gqvqu+VPvuRBUkqjf9741HhEhkqXv6i/mu8UZkp2N6G3krN0P+4oPYP/k1LKP+Tb/OqjiP/HuCaXNurBcKcUc0kJHAATGVa9Xbguv0Ky6a/GbbqlWhEA2qQRMO8ao4N/1vqVcxb/sfQJvrOkCxugOrufLVWssxRaCeKNH26gJItmyB/wCNNRTPLIy4clJEwPeGnmqaGGn0KddRCgYVg47oJFZcNPFWAvkFjfktGWeSlIaw3HeoHbQ2ykONKVhVwIjdvBHoqCWmNE9r4zoVNFOKthbINUaInbXL3EJJHZM/6V1hzc1VJIf5dc1xy0zGBMby2Qu3Sq4leETIyVnwrQr4YXx5pRcDpuqVFLK2TLGd1W0y229apcSkjBkkcswCKo1jIp6USNFrbK3SOkhqTG477riy0SytlsFMLWkkKHMV9p8PhlpgSPW6pPXSx1BF9Oi41fSFNONuHyUEKHZvn9KYTIWMe150Gv8AtMTjDntc3norOltJocZKETJjhGVd1lZHLCWN5rmlpXxShzuSq2GiXFtgbXCgzCRn6RFV6eilljsH2b0U09ZHHJ7F3dVJoa6DG0QuSJyAzzGR/wCdldUUwp8zH7f5XNXEZ8r2fwJqohxC3QTBbKQk8N9ahkEtOXN6FZwjMcwaeoSTQyItl/nSf0qjgzcsTh3/AOFcxU3kHgrWt6foUAbiqfga+Y1cwgDr/hfcJsJSe5XLdB2raUkgIaGQ3GeY47q1YWhsbQOizpSXPJPVRJcbTcKZS1GPJSwYmQTu5VnsljiqjG1lr7lXXxySUwe597ckt0xbKcu8KTBIEHdGR5VRrYnS1mVpsVcpJGx0uZwuFw9oSErO3CygSUjP4zSXCnMjL3Pvb+dUjxJrnhrWbq3ohMWw9bV7CRaD6qliZvN9Ez1p8yuv7u58tVaiz1V0QP8Attv/AHdr5aKgqfdOU1P7wKKxZcTKm/Qd3p3H01mQMlbd0fgtCZ8brNep3LUqUkvrAzgCd/YBwqwKWSV15SoO0sjbaMKvbNhDjqFHCFApnly+FQ01oJ3B3NSz3mhblVvSLqdjswQowAY4RxqxWzMMZYDe6gpI3CQOI2VJbhSyGcG8TPpM7oqk57mwiHL/ADdWw0Ol4t1c0NtBCVJhAzkiI9vGrdEZR6pHqqtViM+sDqqrJLLjuUzP6yPZVZhMEr9N/wCBTutNG3XZdtBCW8bjYUSqEhIgn+lWaWBsjMz2hQVEzmOswlXWArCoYQ0AIQZnf9afh8aumK0eRmiqcS78z9VQwNoMfbLO5KTl6SaqxULRq/VWZKxx0Zord5dYAUEeUUxAySmeXP019qahrAYwOS+QQueQ8nmqFi8EJKCkKBIJzz93GqVLNwBlAvdW6mLim97WV7TreNEfwKz7JFW8Rizxg9FWoZMjz3rq1ukSlaiQoJwkRM9tdxVTMgzbriWmfnOXZVGlgvKeVkkZ/wBAPTVNjgZzM7YfwK04EQiIbn+FRruEm4DsHD8dxFcGVpqRLyXYjcKfh80wS0gsulGeKZkZzyrSkkbLA4t6KhGx0czQ5VdGNFTRSN4cBj3TUGHaRkd6lr9Xg9yt60H+xXXqHflqrRVFc6tgmxtYg/2dvI7j9GmvhF9CvoNtUfu9bhGOEITuSgke0njXxrQ0WCOcXG5VtnRjSTITnzOZrpfFxesg5qQVdqd/u41DJAyTUqVkzmaBUQQPqMrUrhjgAe6uG0sbTfddOqHlW22LggkuBJPAJGXoqyoEK0WV/aOKWOW4e4URS3LKssKULjdiyI9vGuHRtduF017m7FQsWC1LDjpBI+qkZBNdrlMiJoi4bYSncAKIoLlK/upQr83CuS0HcL6HEbFQBD3BDQPA55UyN6L7mcea7s7FSApRViWreSMj2RyrpcqB1kg/YT+VUD3VAaaM8lMJ5BzXTLbxmUNpRH1N8+k1Jw25cttFHndfNfVc7A8WEx2K/wBqjNNF8Kk7RJ1Xy5tVbkkBv0wO2edVpKeQnK32VOyZlszt1WQGkKBLqcs/JmaR0Ra4ElH1QLSAFzpValWN6sggKZdKQeA2aq0FSV7VbzK09Q18tNETSiIoiKIiiIoiKIiiIoiKIiiIoiKIiiIoiKIiiKrcaPbWZUmaIpG7VCdyQPZRFR1p8yuv7u78tVERqr5laeoa+WmiJpREURFERREURFERREURFERREURFERREURFERREURFESvWrzK79Q78tVERqt5laeoa+WmiL7dacabUUEkkb4FZ02JwRPLDuFZZSyPFwrOj75DySpHAwZqxTVTKhuZiilidGbOVhagASdwzNTucGgkqMC5slHSRn8XurL9Mwd6t9ikR0kZ/F7qemYO9fexSI6SM/i91PTMHenYpEdJGfxe6npmDvTsUiOkjP4vdT0zB3p2KRNLa4S4kKSZBrSilbKwPYdFVewsNipakXKKIqdzpNlt1tla0pcdBLaSYx4cMxzPlDLtoiuURFEQTREp0Lp9q6W6lqSG8PlRksKxQpPNMpUJ4xXDZGuJDTsunMLdwm1drlFESvWrzK79Q78tVERqr5laeoa+WmiLMqti7cqQDErVnyzPvrxzoDNVlgNrlbLZMkId3Ls2TreItk4ROYIBUBvIAOYFdmknjLjGdP3t3L5xo32DwvrtvcGEqUYInNeUZZnPIZ0dT1bvVcd9d+S+CSEageSg/djsgYd5w7xviR7I41F2Ce9rdyk7RH1XJ0c5hxRlkd4mCYBjl218NFMG5rIKhl7XUd3aqbOFYAPKQf0qKaB8Jyv3XccjXi7VDUKkRRFsNVfsP8AEa9Xg/8A1vqVj1nvU5rUVVFEWP1/tUqVbFSQpJLjZBzBxICt3/jrKxi4gDm7gq9QWMljzCX2enri2SQEm5bAyQpUOJ9CzOMdis+07qp0eM/pm+/+1Ynw/nH9laOtF2cwhhA5HG4f83kfpXTsdaDozzXIww83eSpaS0pc3Cdk7stmT5ezxpKhn5JBmUniJE/CoJ8aMjC1gyn7qWLDg113G6k0HeJYukKUQlDiC2onIAhQLU8BvWPaK6wOYBzmHnqucSjuA4clv69IshFESvWrzK79Q78tVERqr5laeoa+WmiLLPPlu4UsRKXCRPpNeMklMVUXjcFbTGB8Iaeije08W0wQmYUEmM0hRzjOIq5SOq6m7IWXIvr0BUUzYo9Xm34XFrrCVOYkxJRhI5gegzNTVMNdSnjyssCMq4jMEoyNd3q0NLOSsiPLEHeYiYiTvzNZ4xCUFxHMW8FP2ZlgOirXGscANq4ACc9w3CJj4Vfhjr6iEGNlxtfwUD+zxvOZ2qpXWmUOLUs71GTAribCa+V5eYzcrtlVTsaGhyi/eTfM1F6Erv8AzK67bB8SP3k3zNPQld/5lO2wfEvQNWmFIYGIQSSQN+R3bq3MPp3QQhj91n1Ege+4TWrygRRFl9enE4WEz5ZdlI4wEqCz6AFfEc6zsULezOurdEDxhZILa2cedSy0UhRBUVqBUEJBAJwgjESSABI48q89h1D2pxubALVq6nggW3Kn0roh61TtFqS6195aUlst9qk4lAp/ECI5cavVeDZGF0Rvbkq0GIZnZXhVz8awRvqtQ7J3obVq0fs2lLbSpTjYUtz75UpIxeVv3yI3cIr3jYYwwNA0XmHSPzEk6rnVS7dt316OfUV4BiYcO9Sf4T7N35VDgKMcQ7If4EcARmC19TKNK9avMrv1Dvy1URGqvmVp6hr5aaIslpD7Vz86v1NeHqvfP8Vuw+7HgsprCfpB+Uf1r3H9IAcCQ94WLi/tt8FM1oG4xJ2KS4cCFmBhwhcwMz2HOt+eSnnjLJxpe32WewSMdmZupXbO9SUJU0sFZISCd5G/jl7azBhGFEEgbeKsmsqhzVRWhLlThTsiVYceRBGHnimCJ7a14ZaaGINYbNGiqPbI913brsavPYT5J2m0DezjOSnF9aY3cK67XHffS17r5wiol6BuQoILSgpSSoAwMhvJMwI7a67VDbNmXzhuvayp3VqtpRQ4kpUN4P8AzOpmPa8ZmnRckEGxXsGpiibJif4f6mvNVfvneKvxewE6qupEre0222oh5K2RMBax9Ge3GCQmfxRRFkdKXO2unnJkJ+iRxEJzUR6Vk/5RXlsbnLpRGNh+5W1h0dmF/VGjL5NvcIeWYbKS24f4QSkpWeQBEH808K+4LUNY8xu/V+6YjEXNDhyWufecLq0uIa/Y9iSXCvMmTiBTEYMGczXqFirzlF2Ldhg3BKCpKQMQMnyZGXOM68XNRyunc1jT+F6KOoYIwXFMdW9MJeQ/atKWtpSSZZJS8xjJBKQfrJnORmk8CDl6PDnTCPJK21uayasR5szDum50S8443cNpV9AltDYeOFbwTjxqUYlJIVAJGZxbqtvjLnteDtfzVdr7NLeqftacZwqU4rYlEY0ukIKZmJkwQYMEEgweVTKNVdN3qXrC7WkKw7B2CpJTi+jVmAc47aIrOqvmVp6hr5aaIslpD7Vz86v1NeHqvfP8Vuw+7HgshrE8A+EfeKJA35TE5V7b+kZGiGQHqFj4qxzntsOSu9J1kFOzGaGkfeH2SiQcxvM16IUjCfa6n7rOc57Rq2ylOtSiqVMtqG1U7BJIlScMezfNOwACwcdrLnjHopmdakOKUl/ChBZ2cYVOhUKxDEJB48DUMlHkHqG5vfopGvLuSL3XQbZS20Ap2wdTikEw3gggbhxr6yjbkAc7W1vO6Fzr6NVS21vUgJTgSUpQtBEnygtQVv4EEV26jjdc5lyHPH6Us0rpXbuFxWWQAEkwBuEnM1ZgYyJuUFcOa9xvZeu6ntlNmwlQghOY4iSTnyMGvP1Lg6VxHVXWNLWgFOagXSXXd84lRSLZxwfxJU3B9ilg/CiLz+1ttkt9vZ7KHlHBIIAV5SYAyAgjIZb68jjDSKjXmFvUDgYlotXdFpexKXmEmMPP09lSYTQsnu9/Lko66pdHZreataT0SwwlAbYC8SwlDBdUhqczODNIgAmMPCvUgWFgsYm660u6y+2Wry2cSjmU4wCPvBbU4Y55V9XxQ6l6KsLYL/ZHUuKcIxKLiVqgThTlmAJOXaa+AWX0klamvq+LKaULDV+yssK2hDkuBorxJhvOUgnyVYBnET20RMtYXwuwulJmNg7vSUn7NXBQBoil1V8ytPUNfLTRFktIfaufnV+prw9V75/it2H3Y8Fn9JqIcMZSBMe3jyr239IgcGQ94VqEDUqK40a6pAKm3MJIhUHed0E5Z/1r1PGjJsHC6iqWwVDeG5yjGrzuLDgfxRMYRMbp+rzrntDLXzhZXoultfifsprTR7xT9G24UgwSATnxntroyxt0LgtaIQQMEYIXaLK4ISQhwhX1TB8rKcueVDNEL6jRSmaIX1Gi+ixuCooDbuIRIgyJ3ew040Vr3CcaK17hR3DDzYBWlxAMgFUiY3766ZIx5s03XTJI3mzSCn3/AE/uFC5KJOFSCSO0RBqjiTRwwe9UcTaOGDzuvRqxFhooizetOg1OEXDIBdSIUjdtU7wJ4LTmQTzIO+RRrqJtSy2xGys01QYXX5JZq1phLalAyEkwsEEKQofxJOYrDoZnUMpZMLArRqYxUsD4zqFp9KW5ebSppScaFBbZP1SRwJHAgkSN016hrg4XCxiCDYqAawNpH06VsK4haTHsWmUq9hrpfFUv1pu/Jat0OE//ALPtfRo7QFgKcPYIHaKIp2Db6PaQwmSoyUtp8pxwk5kJG4T6EjsFEVjRdmvGt96NqsAYQZDaBJCAeJkkk8T2AURfNavMrv1Dvy1URGqvmVp6hr5aaIslpD7Vz86v1NeHqvfP8Vuw+7Hgs5pZQ2kTnhH9a9t/SJHBkHeFbhI1Ty61jQEpS2nGdk2lSiogDCZICI3zxrbZRucSXG2pVJlG5xJcbalVUaw+W8pbZUl1aVwHCkpKTKRijMdkVMaL1WgHUabdVKaL1WgHUabdU00drE2RtHiAoKcUEgKkYxuEZK9JiKrS0bwcrNtPJVpaN4dlYNNPJJm9N+UyVN4ktNbPDjyJz8rdAPZBq0aT1XAO3N9laNJ6rgDub7Ky7rMTMN4ZQhGS/wCBRVwSN8xFRihA/V15dVwKADn15dVW0vpwvpKSmJdLk4sUSmMO6poKUROvflZSwUvCdmvysruoAm7y4NknszAqHEiOEB3qHEyOEB3rYXV7cKccFuGylmApK5l1RTiKEqBAbhJT5RCpKtwiThrCTKwvEvNpcR9VQnMQRzBHAgyCOBFESHT2spSSzbwpwGFuHNDXZ+Nf4Ru4xuNCtxBlMLbu6K1T0rpj3LC6btEny8birlQwtrxnGT+mAHMiMI5V59lZNM68mreemi1TTxxizd01s3LpmSzcGOIW2Fj4FMV8p650Vyxpt3E2/wApLTNfo46+aZW2sV2pxLbjjDaVwEuhlSvKP3VAujDOUHME5ZZTuUWJsqDlIsf3WbUUbohmGoTnSSNknFc3jgScgEBLeI8AAgFZPoNaTnBou42CpgEmwVrV4WpQpdsBmYWrPGVDgsq8qc/vc6Ne1wu03COaWmxTaul8SvWrzK79Q78tVERqr5laeoa+WmiLJaQ+1c/Or9TXh6r3z/FbsPux4LNaXbTtcRSCrCBJE5STGfbV6irpaeItiNrndZOKPc17bFVWmipQSgDETAAAz7Mq1sPxudkw4pLgdLKrSVr4ZM26+OBSSQcIIMEQciN4rfP9SUoNjf7LU9Nt+DzXBSOISTzIFecq8cnklLonWbyCyZ62SV5cDZfcCf4U+4VW9MVnxqHtEvxFaTUW0acfU2402tJRPlIBggjd760KDEqiZxZI66mhnkJsXFbvo7adXZ/yJ/0rU4j+qscV/VW7LR7TIIabQ3O/CkJnlMb65Lid1yXE7lKnrsWr7uMeQ8Ats81pThWieZSEqHOF8qhmlEUZeeS6jZncGjmk1vp5TLqnA3LThlbaTJSri4kGJninLdIzkHHpsba91pRYfdaEuHOaLsN0jsn0FTyEEkJcURIKThWSpJIVnxInmk1l4mwCbiNNw7VXaNx4eUixCgsGtm4pCpUtQxJcOZWkH6p5YSRkMjiB51BO7iRhzdANLdD+VLGMriD916HoXSLBQG0qSlSUYlJJggbiozvEjfXqcPkikgHD5bhYdUx7ZDmWO0wyTjuVNj9keyHJCdwUtBHkpXMzwETFUMRw8j+7ALW103Vqkqh7EiqSgLTmt10iEDEp5yMpCZJITuk5Dmayr1dYchuf2V60FOM2y2mqeiVshxx2A46QSgGQgJBCQT95WZJPbHCa9RRUvZosl7rFqJuK/Mn9W1AletXmV36h35aqIjVXzK09Q18tNEWS0h9q5+dX6mvD1Xvn+K3Yfdt8Fm9L/af4R/Wuo/YWPi3tt8FoGdL2wQxJAUhTZ8lEbvrEyPiDnWy2phDW33FuSoh7bBfV6Yt1rbWohKkl3MNjcSNnOR4cYJFDUwucCdxfl9kztJuo77TLGF5TQTjWhsJlviMQWcxkYIzr5JUxWcWbkDl90c9utlHpnSdstjA2lIMJwpwwpEDys4j4ma4qJ4XRZW930Xx7mlui6/6en+1H1av1TX3CvenwSD2l6VXoFaRRFXvrNt5BbcSFoO8H4HsIOc18IB0KA2XnVxsATsLlwp+7jt1vBX5XElJI7ST6awaijoC4+vlIWpFUVIA9W6XItX3VJW4pLRTOHZjylA8FYiQBxw57t4rKfJBECyP1geug+ivNbI+znaeC7/ZXNsnZKU+/EFvL6hIncIazE4jviM+E1LC6pBjayzevf/lcTSNhOYuueinuWEvpggpUhUQRCkKEEpUniN0pOShzBqux81DN3/upHNjqY1t9X9PC4+idAQ+B5SeCxuK0TvT2bxMHmfW0tUyoZmb9R0WFNA6J1nJpZ6PaanZNobnfgSEz6YGdWVCrNERREr1q8yu/UO/LVREaq+ZWnqGvlpoiyWkPtXPzq/U14eq98/xW7D7tvgqNxaocjGkKjdvBHPMVwyVzNkkhZJ7QuqV5otOGWkgKHNRzHLMmKmbOXaP2VKow9jmf2xYqj+wvfy//AGTXd4/i8lnejZlet9EpwjaA4uMKUAOzI1Gagg2bt4LRhw6MMAeLlS/uhrkr/Or/AFr52l/QfZS9gg6K9oqLYqU0MKlCCTKjHKTuFdsrpmeybfRdtooW7BM/38//AB/AVJ6TqfiX3ssXRaXQN2p1oKVvkivRYdO+aAOfus2pjDJLBMavKBeZN2pYUq2VvagD8SM9mr2gR6UmvG4nSmGYnkdQvQ0cwkjHUKzq/o43LzjbzpRhAUlDYw40mRJcMqkEQQIiRnnloYZR00zc+5HIqpW1E0ZyjQLdaP0e0wnA0hKE7zA3nmTvUe016EAAWCyiSdSlWser+2O2aIQ+kRn9VwD7i4+Ct6Z4iQatXRsqWZXb8ipoKh0LrhY9ScRKVBTbragY3LaVwII5ic9xE7868o5s9DL0PkVuAx1LE0Rp+9AguMntLKpPaYcifRWp6e+Tz/CpejB8Xkm2gNYluOhh5CQoglC0E4VRGIFKs0GCDvIOe6K0qHEGVVwBYhU6mldDbW4WlrQVVK9avMrv1Dvy1URGqvmVp6hr5aaIld5qw4pa1JeSApRMKQSRJmJChPurFnwcSSF4da/cr0daWtDbKLoo9/Ob7tXjqH0H8/l+V32/5UdFHv5zfdq8dPQfz+X5Tt/y+aOijv8AOb7tXjp6D+fy/Kdv+XzR0Ud/nN92rx09B/P5flO3/L5o6KO/zm+7V46eg/n8vynb/l80dFHf5zfdq8dPQfz+X5Tt/wAvmjoo7/Ob7tXjp6D+fy/Kdv8Al80/0NYFhsIKsRkkmIGfISYFa9JTinjDAbqlLJxHZleqyo0q05oNFyEkkocROBxMSmYkEHJSTAkHkKhnp2TsyvCkildG7M1VtAavG3Wp1x3auFOAEI2aUpkEwmVGSQJJP3REcYaSijpgQzmu56h0xBdyT6rigRREt0toNm4KVOJOJMhK0qKFAHeMScyOyo5YWSizxddskcw3abJadTmuDr4/xg/qKqHDKU/o/dTismH6lb0Zq20y4HQpxawCElapCZ3wBAk86ngpIYNY22UUk8kntFOasKJK9avMrv1Dvy1URLdWdYLRNnapVdMAhhsEF1AIOzTIInI0RMukln1u375vxURHSSz63b9834qIjpJZ9bt++b8VER0ks+t2/fN+KiI6SWfW7fvm/FREdJLPrdv3zfioiOkln1u375vxURHSSz63b9834qIjpJZ9bt++b8VER0ks+t2/fN+KiI6SWfW7fvm/FREdJLPrdv3zfioiOkln1u375vxURHSSz63b9834qIjpJZ9bt++b8VER0ks+t2/fN+KiI6SWfW7fvm/FREdJLPrdv3zfioiW6zawWirO6Sm6YJLDgADqCSdmqABOZoi//9k=">
            <a:hlinkClick r:id="rId2"/>
          </p:cNvPr>
          <p:cNvSpPr>
            <a:spLocks noChangeAspect="1" noChangeArrowheads="1"/>
          </p:cNvSpPr>
          <p:nvPr/>
        </p:nvSpPr>
        <p:spPr bwMode="auto">
          <a:xfrm>
            <a:off x="101600" y="-914400"/>
            <a:ext cx="1905000" cy="19050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Rectangle 3"/>
          <p:cNvSpPr/>
          <p:nvPr/>
        </p:nvSpPr>
        <p:spPr>
          <a:xfrm>
            <a:off x="6705600" y="6650251"/>
            <a:ext cx="2836478" cy="207749"/>
          </a:xfrm>
          <a:prstGeom prst="rect">
            <a:avLst/>
          </a:prstGeom>
        </p:spPr>
        <p:txBody>
          <a:bodyPr wrap="square">
            <a:spAutoFit/>
          </a:bodyPr>
          <a:lstStyle/>
          <a:p>
            <a:r>
              <a:rPr lang="en-US" sz="750" dirty="0"/>
              <a:t>http://blogs.dulwich-beijing.cn/daphneko/blog/tag/SNAP/</a:t>
            </a:r>
          </a:p>
        </p:txBody>
      </p:sp>
      <p:pic>
        <p:nvPicPr>
          <p:cNvPr id="9" name="Picture 8">
            <a:extLst>
              <a:ext uri="{FF2B5EF4-FFF2-40B4-BE49-F238E27FC236}">
                <a16:creationId xmlns:a16="http://schemas.microsoft.com/office/drawing/2014/main" id="{76FB31BF-1828-49F4-890D-38957D956A1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8625" y="3657600"/>
            <a:ext cx="3513909" cy="2637150"/>
          </a:xfrm>
          <a:prstGeom prst="rect">
            <a:avLst/>
          </a:prstGeom>
        </p:spPr>
      </p:pic>
      <p:pic>
        <p:nvPicPr>
          <p:cNvPr id="10" name="Picture 9">
            <a:extLst>
              <a:ext uri="{FF2B5EF4-FFF2-40B4-BE49-F238E27FC236}">
                <a16:creationId xmlns:a16="http://schemas.microsoft.com/office/drawing/2014/main" id="{BAD9DA2D-D437-4B42-98C4-EC6BCB25E0B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65118" y="152400"/>
            <a:ext cx="6089963" cy="1098606"/>
          </a:xfrm>
          <a:prstGeom prst="rect">
            <a:avLst/>
          </a:prstGeom>
        </p:spPr>
      </p:pic>
    </p:spTree>
    <p:extLst>
      <p:ext uri="{BB962C8B-B14F-4D97-AF65-F5344CB8AC3E}">
        <p14:creationId xmlns:p14="http://schemas.microsoft.com/office/powerpoint/2010/main" val="7131885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138</Words>
  <Application>Microsoft Office PowerPoint</Application>
  <PresentationFormat>On-screen Show (4:3)</PresentationFormat>
  <Paragraphs>5</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Appalachian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AppState User</dc:creator>
  <cp:lastModifiedBy>Quinn Corcoran</cp:lastModifiedBy>
  <cp:revision>7</cp:revision>
  <dcterms:created xsi:type="dcterms:W3CDTF">2013-07-11T13:31:18Z</dcterms:created>
  <dcterms:modified xsi:type="dcterms:W3CDTF">2021-11-22T20:51:40Z</dcterms:modified>
</cp:coreProperties>
</file>