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92AA002B-229E-4117-9618-84479CACAA48}"/>
    <pc:docChg chg="modSld">
      <pc:chgData name="Quinn Corcoran" userId="d5fe05f9139d3a9e" providerId="LiveId" clId="{92AA002B-229E-4117-9618-84479CACAA48}" dt="2021-11-22T20:53:47.098" v="6" actId="1076"/>
      <pc:docMkLst>
        <pc:docMk/>
      </pc:docMkLst>
      <pc:sldChg chg="addSp delSp modSp mod">
        <pc:chgData name="Quinn Corcoran" userId="d5fe05f9139d3a9e" providerId="LiveId" clId="{92AA002B-229E-4117-9618-84479CACAA48}" dt="2021-11-22T20:53:47.098" v="6" actId="1076"/>
        <pc:sldMkLst>
          <pc:docMk/>
          <pc:sldMk cId="467513484" sldId="256"/>
        </pc:sldMkLst>
        <pc:spChg chg="mod">
          <ac:chgData name="Quinn Corcoran" userId="d5fe05f9139d3a9e" providerId="LiveId" clId="{92AA002B-229E-4117-9618-84479CACAA48}" dt="2021-11-16T21:34:54.022" v="0"/>
          <ac:spMkLst>
            <pc:docMk/>
            <pc:sldMk cId="467513484" sldId="256"/>
            <ac:spMk id="7" creationId="{00000000-0000-0000-0000-000000000000}"/>
          </ac:spMkLst>
        </pc:spChg>
        <pc:spChg chg="mod">
          <ac:chgData name="Quinn Corcoran" userId="d5fe05f9139d3a9e" providerId="LiveId" clId="{92AA002B-229E-4117-9618-84479CACAA48}" dt="2021-11-16T21:34:54.022" v="0"/>
          <ac:spMkLst>
            <pc:docMk/>
            <pc:sldMk cId="467513484" sldId="256"/>
            <ac:spMk id="8" creationId="{00000000-0000-0000-0000-000000000000}"/>
          </ac:spMkLst>
        </pc:spChg>
        <pc:picChg chg="add mod">
          <ac:chgData name="Quinn Corcoran" userId="d5fe05f9139d3a9e" providerId="LiveId" clId="{92AA002B-229E-4117-9618-84479CACAA48}" dt="2021-11-22T20:53:47.098" v="6" actId="1076"/>
          <ac:picMkLst>
            <pc:docMk/>
            <pc:sldMk cId="467513484" sldId="256"/>
            <ac:picMk id="6" creationId="{742EB287-214A-4C3F-AA8E-125272A21F6D}"/>
          </ac:picMkLst>
        </pc:picChg>
        <pc:picChg chg="del mod">
          <ac:chgData name="Quinn Corcoran" userId="d5fe05f9139d3a9e" providerId="LiveId" clId="{92AA002B-229E-4117-9618-84479CACAA48}" dt="2021-11-22T20:53:25.048" v="2" actId="478"/>
          <ac:picMkLst>
            <pc:docMk/>
            <pc:sldMk cId="467513484" sldId="256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5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1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F5FB-4164-4BE6-9E12-B62CAA5FE2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F648-81FC-42CC-A91D-71625349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600201"/>
            <a:ext cx="9067800" cy="609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/>
              <a:t>“Flame Test Identification with SNAP”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24400" y="2086747"/>
            <a:ext cx="4191000" cy="4085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 this activity, you will discover the characteristic flame produced by various elements when lit in a Bunsen burner. You will use SNAP to simulate each test. Think about the following questions while completing the activity: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Why is the flame test such a useful tool in element identification?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Why do you think each element produces its own color?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Can you think of other practical uses that would take advantage of this phenomenon?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85351"/>
              </p:ext>
            </p:extLst>
          </p:nvPr>
        </p:nvGraphicFramePr>
        <p:xfrm>
          <a:off x="114300" y="4876800"/>
          <a:ext cx="4648200" cy="144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Salt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Color of Flame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Aluminum chloride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Sodium chloride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Copper (II) chloride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Potassium chloride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Calcium chloride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http://upload.wikimedia.org/wikipedia/commons/thumb/0/0d/Flammenf%C3%A4rbungSb.png/320px-Flammenf%C3%A4rbungS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25572"/>
            <a:ext cx="910635" cy="244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6/62/Flammenf%C3%A4rbung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284" y="2225571"/>
            <a:ext cx="902565" cy="247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b/b8/Flammenf%C3%A4rbung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25572"/>
            <a:ext cx="833589" cy="247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thumb/d/da/Flammenf%C3%A4rbungLi.png/320px-Flammenf%C3%A4rbungL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395" y="2225571"/>
            <a:ext cx="880784" cy="249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2EB287-214A-4C3F-AA8E-125272A21F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86" y="247414"/>
            <a:ext cx="7302428" cy="131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1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 User</dc:creator>
  <cp:lastModifiedBy>Quinn Corcoran</cp:lastModifiedBy>
  <cp:revision>7</cp:revision>
  <dcterms:created xsi:type="dcterms:W3CDTF">2014-07-09T19:39:13Z</dcterms:created>
  <dcterms:modified xsi:type="dcterms:W3CDTF">2021-11-22T20:53:52Z</dcterms:modified>
</cp:coreProperties>
</file>