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D6FBD524-54D2-445E-9A07-F7603E847FBB}"/>
    <pc:docChg chg="modSld">
      <pc:chgData name="Quinn Corcoran" userId="d5fe05f9139d3a9e" providerId="LiveId" clId="{D6FBD524-54D2-445E-9A07-F7603E847FBB}" dt="2021-11-17T21:10:41.961" v="1" actId="20577"/>
      <pc:docMkLst>
        <pc:docMk/>
      </pc:docMkLst>
      <pc:sldChg chg="modSp mod">
        <pc:chgData name="Quinn Corcoran" userId="d5fe05f9139d3a9e" providerId="LiveId" clId="{D6FBD524-54D2-445E-9A07-F7603E847FBB}" dt="2021-11-17T21:10:41.961" v="1" actId="20577"/>
        <pc:sldMkLst>
          <pc:docMk/>
          <pc:sldMk cId="140455010" sldId="256"/>
        </pc:sldMkLst>
        <pc:spChg chg="mod">
          <ac:chgData name="Quinn Corcoran" userId="d5fe05f9139d3a9e" providerId="LiveId" clId="{D6FBD524-54D2-445E-9A07-F7603E847FBB}" dt="2021-11-17T21:10:41.961" v="1" actId="20577"/>
          <ac:spMkLst>
            <pc:docMk/>
            <pc:sldMk cId="140455010" sldId="256"/>
            <ac:spMk id="3" creationId="{00000000-0000-0000-0000-000000000000}"/>
          </ac:spMkLst>
        </pc:spChg>
      </pc:sldChg>
    </pc:docChg>
  </pc:docChgLst>
  <pc:docChgLst>
    <pc:chgData name="Quinn Corcoran" userId="d5fe05f9139d3a9e" providerId="LiveId" clId="{42144B59-0899-4012-833C-54B7719FEE1C}"/>
    <pc:docChg chg="custSel modSld">
      <pc:chgData name="Quinn Corcoran" userId="d5fe05f9139d3a9e" providerId="LiveId" clId="{42144B59-0899-4012-833C-54B7719FEE1C}" dt="2021-11-22T20:56:04.179" v="58" actId="1076"/>
      <pc:docMkLst>
        <pc:docMk/>
      </pc:docMkLst>
      <pc:sldChg chg="addSp delSp modSp mod">
        <pc:chgData name="Quinn Corcoran" userId="d5fe05f9139d3a9e" providerId="LiveId" clId="{42144B59-0899-4012-833C-54B7719FEE1C}" dt="2021-11-22T20:56:04.179" v="58" actId="1076"/>
        <pc:sldMkLst>
          <pc:docMk/>
          <pc:sldMk cId="140455010" sldId="256"/>
        </pc:sldMkLst>
        <pc:spChg chg="del">
          <ac:chgData name="Quinn Corcoran" userId="d5fe05f9139d3a9e" providerId="LiveId" clId="{42144B59-0899-4012-833C-54B7719FEE1C}" dt="2021-11-21T08:25:44.629" v="1" actId="478"/>
          <ac:spMkLst>
            <pc:docMk/>
            <pc:sldMk cId="140455010" sldId="256"/>
            <ac:spMk id="3" creationId="{00000000-0000-0000-0000-000000000000}"/>
          </ac:spMkLst>
        </pc:spChg>
        <pc:spChg chg="mod">
          <ac:chgData name="Quinn Corcoran" userId="d5fe05f9139d3a9e" providerId="LiveId" clId="{42144B59-0899-4012-833C-54B7719FEE1C}" dt="2021-11-21T08:26:27.946" v="15" actId="1037"/>
          <ac:spMkLst>
            <pc:docMk/>
            <pc:sldMk cId="140455010" sldId="256"/>
            <ac:spMk id="4" creationId="{00000000-0000-0000-0000-000000000000}"/>
          </ac:spMkLst>
        </pc:spChg>
        <pc:spChg chg="mod">
          <ac:chgData name="Quinn Corcoran" userId="d5fe05f9139d3a9e" providerId="LiveId" clId="{42144B59-0899-4012-833C-54B7719FEE1C}" dt="2021-11-21T08:26:35.323" v="16" actId="20577"/>
          <ac:spMkLst>
            <pc:docMk/>
            <pc:sldMk cId="140455010" sldId="256"/>
            <ac:spMk id="6" creationId="{00000000-0000-0000-0000-000000000000}"/>
          </ac:spMkLst>
        </pc:spChg>
        <pc:spChg chg="add del mod">
          <ac:chgData name="Quinn Corcoran" userId="d5fe05f9139d3a9e" providerId="LiveId" clId="{42144B59-0899-4012-833C-54B7719FEE1C}" dt="2021-11-21T08:25:48.591" v="2" actId="478"/>
          <ac:spMkLst>
            <pc:docMk/>
            <pc:sldMk cId="140455010" sldId="256"/>
            <ac:spMk id="8" creationId="{52B11D73-422A-437E-B4FB-CC9BBBC39067}"/>
          </ac:spMkLst>
        </pc:spChg>
        <pc:graphicFrameChg chg="del">
          <ac:chgData name="Quinn Corcoran" userId="d5fe05f9139d3a9e" providerId="LiveId" clId="{42144B59-0899-4012-833C-54B7719FEE1C}" dt="2021-11-22T20:55:29.561" v="48" actId="478"/>
          <ac:graphicFrameMkLst>
            <pc:docMk/>
            <pc:sldMk cId="140455010" sldId="256"/>
            <ac:graphicFrameMk id="5" creationId="{00000000-0000-0000-0000-000000000000}"/>
          </ac:graphicFrameMkLst>
        </pc:graphicFrameChg>
        <pc:picChg chg="del">
          <ac:chgData name="Quinn Corcoran" userId="d5fe05f9139d3a9e" providerId="LiveId" clId="{42144B59-0899-4012-833C-54B7719FEE1C}" dt="2021-11-21T08:26:48.612" v="17" actId="478"/>
          <ac:picMkLst>
            <pc:docMk/>
            <pc:sldMk cId="140455010" sldId="256"/>
            <ac:picMk id="2" creationId="{00000000-0000-0000-0000-000000000000}"/>
          </ac:picMkLst>
        </pc:picChg>
        <pc:picChg chg="add mod">
          <ac:chgData name="Quinn Corcoran" userId="d5fe05f9139d3a9e" providerId="LiveId" clId="{42144B59-0899-4012-833C-54B7719FEE1C}" dt="2021-11-22T20:56:04.179" v="58" actId="1076"/>
          <ac:picMkLst>
            <pc:docMk/>
            <pc:sldMk cId="140455010" sldId="256"/>
            <ac:picMk id="3" creationId="{D007F0FC-3FF5-450C-B48D-9B7726DD65B4}"/>
          </ac:picMkLst>
        </pc:picChg>
        <pc:picChg chg="add mod">
          <ac:chgData name="Quinn Corcoran" userId="d5fe05f9139d3a9e" providerId="LiveId" clId="{42144B59-0899-4012-833C-54B7719FEE1C}" dt="2021-11-21T08:27:08.567" v="47" actId="1076"/>
          <ac:picMkLst>
            <pc:docMk/>
            <pc:sldMk cId="140455010" sldId="256"/>
            <ac:picMk id="9" creationId="{34FA6707-8A2D-4646-822F-F95BA07CC8A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3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1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2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6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4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6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1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8984-4C71-4779-82B5-9D50502A55D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85E7C-F2FE-4FDA-B4CF-6C507104C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2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864280"/>
            <a:ext cx="49745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Activity Title:</a:t>
            </a:r>
            <a:r>
              <a:rPr lang="en-US" sz="2000" dirty="0"/>
              <a:t> “Genetic Inheritance”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286000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/>
              <a:t>You will complete the following:</a:t>
            </a:r>
          </a:p>
          <a:p>
            <a:endParaRPr lang="en-US" sz="2000" dirty="0"/>
          </a:p>
          <a:p>
            <a:r>
              <a:rPr lang="en-US" sz="2000" dirty="0"/>
              <a:t>-Visualize Punnett squares, Inheritance, genotype/ phenotype ratios, dominance vs recessive traits, incomplete dominance, and codominance. </a:t>
            </a:r>
          </a:p>
          <a:p>
            <a:endParaRPr lang="en-US" sz="2000" dirty="0"/>
          </a:p>
          <a:p>
            <a:r>
              <a:rPr lang="en-US" sz="2000" dirty="0"/>
              <a:t>-Gain an understanding of how the SNAP </a:t>
            </a:r>
          </a:p>
          <a:p>
            <a:r>
              <a:rPr lang="en-US" sz="2000" dirty="0"/>
              <a:t>code works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-Create your own review program on a</a:t>
            </a:r>
          </a:p>
          <a:p>
            <a:r>
              <a:rPr lang="en-US" sz="2000" dirty="0"/>
              <a:t> inheritance &amp; Punnett squares in SNAP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FA6707-8A2D-4646-822F-F95BA07CC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389" y="2264390"/>
            <a:ext cx="3915897" cy="3200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7F0FC-3FF5-450C-B48D-9B7726DD6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69" y="278713"/>
            <a:ext cx="7643261" cy="137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5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 User</dc:creator>
  <cp:lastModifiedBy>Quinn Corcoran</cp:lastModifiedBy>
  <cp:revision>13</cp:revision>
  <cp:lastPrinted>2014-07-07T01:17:25Z</cp:lastPrinted>
  <dcterms:created xsi:type="dcterms:W3CDTF">2014-07-02T20:00:23Z</dcterms:created>
  <dcterms:modified xsi:type="dcterms:W3CDTF">2021-11-22T20:56:08Z</dcterms:modified>
</cp:coreProperties>
</file>