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65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C857DD4D-DA48-48A8-84F3-CEF2274E2EDE}"/>
    <pc:docChg chg="custSel modSld">
      <pc:chgData name="Quinn Corcoran" userId="d5fe05f9139d3a9e" providerId="LiveId" clId="{C857DD4D-DA48-48A8-84F3-CEF2274E2EDE}" dt="2021-11-30T15:21:31.958" v="22" actId="167"/>
      <pc:docMkLst>
        <pc:docMk/>
      </pc:docMkLst>
      <pc:sldChg chg="addSp delSp modSp mod">
        <pc:chgData name="Quinn Corcoran" userId="d5fe05f9139d3a9e" providerId="LiveId" clId="{C857DD4D-DA48-48A8-84F3-CEF2274E2EDE}" dt="2021-11-30T15:21:31.958" v="22" actId="167"/>
        <pc:sldMkLst>
          <pc:docMk/>
          <pc:sldMk cId="713188527" sldId="256"/>
        </pc:sldMkLst>
        <pc:spChg chg="mod">
          <ac:chgData name="Quinn Corcoran" userId="d5fe05f9139d3a9e" providerId="LiveId" clId="{C857DD4D-DA48-48A8-84F3-CEF2274E2EDE}" dt="2021-11-30T14:55:04.655" v="16" actId="1035"/>
          <ac:spMkLst>
            <pc:docMk/>
            <pc:sldMk cId="713188527" sldId="256"/>
            <ac:spMk id="3" creationId="{00000000-0000-0000-0000-000000000000}"/>
          </ac:spMkLst>
        </pc:spChg>
        <pc:spChg chg="mod">
          <ac:chgData name="Quinn Corcoran" userId="d5fe05f9139d3a9e" providerId="LiveId" clId="{C857DD4D-DA48-48A8-84F3-CEF2274E2EDE}" dt="2021-11-30T14:54:36.247" v="4"/>
          <ac:spMkLst>
            <pc:docMk/>
            <pc:sldMk cId="713188527" sldId="256"/>
            <ac:spMk id="8" creationId="{00000000-0000-0000-0000-000000000000}"/>
          </ac:spMkLst>
        </pc:spChg>
        <pc:spChg chg="del mod">
          <ac:chgData name="Quinn Corcoran" userId="d5fe05f9139d3a9e" providerId="LiveId" clId="{C857DD4D-DA48-48A8-84F3-CEF2274E2EDE}" dt="2021-11-30T14:54:43.070" v="5" actId="478"/>
          <ac:spMkLst>
            <pc:docMk/>
            <pc:sldMk cId="713188527" sldId="256"/>
            <ac:spMk id="11" creationId="{00000000-0000-0000-0000-000000000000}"/>
          </ac:spMkLst>
        </pc:spChg>
        <pc:picChg chg="mod">
          <ac:chgData name="Quinn Corcoran" userId="d5fe05f9139d3a9e" providerId="LiveId" clId="{C857DD4D-DA48-48A8-84F3-CEF2274E2EDE}" dt="2021-11-30T15:03:24.271" v="17" actId="14826"/>
          <ac:picMkLst>
            <pc:docMk/>
            <pc:sldMk cId="713188527" sldId="256"/>
            <ac:picMk id="2" creationId="{00000000-0000-0000-0000-000000000000}"/>
          </ac:picMkLst>
        </pc:picChg>
        <pc:picChg chg="mod ord">
          <ac:chgData name="Quinn Corcoran" userId="d5fe05f9139d3a9e" providerId="LiveId" clId="{C857DD4D-DA48-48A8-84F3-CEF2274E2EDE}" dt="2021-11-30T15:21:31.958" v="22" actId="167"/>
          <ac:picMkLst>
            <pc:docMk/>
            <pc:sldMk cId="713188527" sldId="256"/>
            <ac:picMk id="4" creationId="{00000000-0000-0000-0000-000000000000}"/>
          </ac:picMkLst>
        </pc:picChg>
        <pc:picChg chg="add mod">
          <ac:chgData name="Quinn Corcoran" userId="d5fe05f9139d3a9e" providerId="LiveId" clId="{C857DD4D-DA48-48A8-84F3-CEF2274E2EDE}" dt="2021-11-22T21:13:35.880" v="3" actId="1076"/>
          <ac:picMkLst>
            <pc:docMk/>
            <pc:sldMk cId="713188527" sldId="256"/>
            <ac:picMk id="6" creationId="{725766EF-201D-44C3-A6DE-92F74911B248}"/>
          </ac:picMkLst>
        </pc:picChg>
        <pc:picChg chg="del mod">
          <ac:chgData name="Quinn Corcoran" userId="d5fe05f9139d3a9e" providerId="LiveId" clId="{C857DD4D-DA48-48A8-84F3-CEF2274E2EDE}" dt="2021-11-22T21:13:17.746" v="1" actId="478"/>
          <ac:picMkLst>
            <pc:docMk/>
            <pc:sldMk cId="713188527" sldId="256"/>
            <ac:picMk id="10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22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7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8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05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7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2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9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5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0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BFE470-CDD5-4C32-8E7B-F015D18B7BB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4BA859D-D8B4-4496-915F-A71015F3B9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87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6245" y="2861402"/>
            <a:ext cx="2988884" cy="22431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65344" y="1339334"/>
            <a:ext cx="1678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“Cell Transport”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665344" y="1734903"/>
            <a:ext cx="6649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Summary:</a:t>
            </a:r>
            <a:r>
              <a:rPr lang="en-US" dirty="0"/>
              <a:t> In this activity, you will use SNAP to examine different cell transport methods. You will answer questions regarding cell transport while watching demonstrations of how they operate.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40691" y="2971800"/>
            <a:ext cx="4571999" cy="237043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What are the two main types of cell transport?</a:t>
            </a:r>
          </a:p>
          <a:p>
            <a:pPr lvl="0" algn="ctr"/>
            <a:endParaRPr lang="en-US" sz="1600" dirty="0"/>
          </a:p>
          <a:p>
            <a:pPr lvl="0" algn="ctr"/>
            <a:r>
              <a:rPr lang="en-US" sz="1600" dirty="0"/>
              <a:t>How does diffusion differ from osmosis?</a:t>
            </a:r>
          </a:p>
          <a:p>
            <a:pPr lvl="0" algn="ctr"/>
            <a:endParaRPr lang="en-US" sz="1600" dirty="0"/>
          </a:p>
          <a:p>
            <a:pPr lvl="0" algn="ctr"/>
            <a:r>
              <a:rPr lang="en-US" sz="1600" dirty="0"/>
              <a:t>What is facilitated diffusion?</a:t>
            </a:r>
          </a:p>
          <a:p>
            <a:pPr lvl="0" algn="ctr"/>
            <a:endParaRPr lang="en-US" sz="1600" dirty="0"/>
          </a:p>
          <a:p>
            <a:pPr lvl="0" algn="ctr"/>
            <a:r>
              <a:rPr lang="en-US" sz="1600" dirty="0"/>
              <a:t>How does endocytosis differ from exocytosis?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How does the sodium-potassium pump work?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57954" y="3931060"/>
            <a:ext cx="3119065" cy="23469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5766EF-201D-44C3-A6DE-92F74911B2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391" y="165854"/>
            <a:ext cx="6089963" cy="109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885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88</TotalTime>
  <Words>72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AppState User</dc:creator>
  <cp:lastModifiedBy>Quinn Corcoran</cp:lastModifiedBy>
  <cp:revision>10</cp:revision>
  <dcterms:created xsi:type="dcterms:W3CDTF">2013-07-11T13:31:18Z</dcterms:created>
  <dcterms:modified xsi:type="dcterms:W3CDTF">2021-11-30T15:21:39Z</dcterms:modified>
</cp:coreProperties>
</file>