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7" d="100"/>
          <a:sy n="67" d="100"/>
        </p:scale>
        <p:origin x="1652"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inn Corcoran" userId="d5fe05f9139d3a9e" providerId="LiveId" clId="{3290F1C2-0772-4D1B-AD61-4E4D2D2738F2}"/>
    <pc:docChg chg="custSel modSld">
      <pc:chgData name="Quinn Corcoran" userId="d5fe05f9139d3a9e" providerId="LiveId" clId="{3290F1C2-0772-4D1B-AD61-4E4D2D2738F2}" dt="2021-11-30T17:34:39.340" v="14" actId="1076"/>
      <pc:docMkLst>
        <pc:docMk/>
      </pc:docMkLst>
      <pc:sldChg chg="addSp delSp modSp mod">
        <pc:chgData name="Quinn Corcoran" userId="d5fe05f9139d3a9e" providerId="LiveId" clId="{3290F1C2-0772-4D1B-AD61-4E4D2D2738F2}" dt="2021-11-30T17:34:39.340" v="14" actId="1076"/>
        <pc:sldMkLst>
          <pc:docMk/>
          <pc:sldMk cId="713188527" sldId="256"/>
        </pc:sldMkLst>
        <pc:spChg chg="mod">
          <ac:chgData name="Quinn Corcoran" userId="d5fe05f9139d3a9e" providerId="LiveId" clId="{3290F1C2-0772-4D1B-AD61-4E4D2D2738F2}" dt="2021-11-30T16:08:48.283" v="8"/>
          <ac:spMkLst>
            <pc:docMk/>
            <pc:sldMk cId="713188527" sldId="256"/>
            <ac:spMk id="2" creationId="{00000000-0000-0000-0000-000000000000}"/>
          </ac:spMkLst>
        </pc:spChg>
        <pc:spChg chg="mod">
          <ac:chgData name="Quinn Corcoran" userId="d5fe05f9139d3a9e" providerId="LiveId" clId="{3290F1C2-0772-4D1B-AD61-4E4D2D2738F2}" dt="2021-11-30T16:08:48.283" v="8"/>
          <ac:spMkLst>
            <pc:docMk/>
            <pc:sldMk cId="713188527" sldId="256"/>
            <ac:spMk id="5" creationId="{00000000-0000-0000-0000-000000000000}"/>
          </ac:spMkLst>
        </pc:spChg>
        <pc:spChg chg="mod">
          <ac:chgData name="Quinn Corcoran" userId="d5fe05f9139d3a9e" providerId="LiveId" clId="{3290F1C2-0772-4D1B-AD61-4E4D2D2738F2}" dt="2021-11-30T16:08:48.283" v="8"/>
          <ac:spMkLst>
            <pc:docMk/>
            <pc:sldMk cId="713188527" sldId="256"/>
            <ac:spMk id="7" creationId="{00000000-0000-0000-0000-000000000000}"/>
          </ac:spMkLst>
        </pc:spChg>
        <pc:graphicFrameChg chg="del">
          <ac:chgData name="Quinn Corcoran" userId="d5fe05f9139d3a9e" providerId="LiveId" clId="{3290F1C2-0772-4D1B-AD61-4E4D2D2738F2}" dt="2021-11-30T16:08:11.707" v="0" actId="478"/>
          <ac:graphicFrameMkLst>
            <pc:docMk/>
            <pc:sldMk cId="713188527" sldId="256"/>
            <ac:graphicFrameMk id="6" creationId="{00000000-0000-0000-0000-000000000000}"/>
          </ac:graphicFrameMkLst>
        </pc:graphicFrameChg>
        <pc:picChg chg="del mod">
          <ac:chgData name="Quinn Corcoran" userId="d5fe05f9139d3a9e" providerId="LiveId" clId="{3290F1C2-0772-4D1B-AD61-4E4D2D2738F2}" dt="2021-11-30T17:34:28.162" v="11" actId="478"/>
          <ac:picMkLst>
            <pc:docMk/>
            <pc:sldMk cId="713188527" sldId="256"/>
            <ac:picMk id="4" creationId="{00000000-0000-0000-0000-000000000000}"/>
          </ac:picMkLst>
        </pc:picChg>
        <pc:picChg chg="add mod">
          <ac:chgData name="Quinn Corcoran" userId="d5fe05f9139d3a9e" providerId="LiveId" clId="{3290F1C2-0772-4D1B-AD61-4E4D2D2738F2}" dt="2021-11-30T16:08:31.690" v="7" actId="1036"/>
          <ac:picMkLst>
            <pc:docMk/>
            <pc:sldMk cId="713188527" sldId="256"/>
            <ac:picMk id="9" creationId="{6112761F-CB29-4CE4-A189-2A0A43BFDA65}"/>
          </ac:picMkLst>
        </pc:picChg>
        <pc:picChg chg="add mod">
          <ac:chgData name="Quinn Corcoran" userId="d5fe05f9139d3a9e" providerId="LiveId" clId="{3290F1C2-0772-4D1B-AD61-4E4D2D2738F2}" dt="2021-11-30T17:34:39.340" v="14" actId="1076"/>
          <ac:picMkLst>
            <pc:docMk/>
            <pc:sldMk cId="713188527" sldId="256"/>
            <ac:picMk id="11" creationId="{74629E9D-2A83-437C-B590-002C70A2D13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BFE470-CDD5-4C32-8E7B-F015D18B7BB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21467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63567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66091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59845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FE470-CDD5-4C32-8E7B-F015D18B7BB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59699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BFE470-CDD5-4C32-8E7B-F015D18B7BB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3540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BFE470-CDD5-4C32-8E7B-F015D18B7BB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32870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BFE470-CDD5-4C32-8E7B-F015D18B7BB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77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FE470-CDD5-4C32-8E7B-F015D18B7BB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44465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81037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69735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FE470-CDD5-4C32-8E7B-F015D18B7BB2}" type="datetimeFigureOut">
              <a:rPr lang="en-US" smtClean="0"/>
              <a:t>11/30/2021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A859D-D8B4-4496-915F-A71015F3B969}" type="slidenum">
              <a:rPr lang="en-US" smtClean="0"/>
              <a:t>‹#›</a:t>
            </a:fld>
            <a:endParaRPr lang="en-US"/>
          </a:p>
        </p:txBody>
      </p:sp>
    </p:spTree>
    <p:extLst>
      <p:ext uri="{BB962C8B-B14F-4D97-AF65-F5344CB8AC3E}">
        <p14:creationId xmlns:p14="http://schemas.microsoft.com/office/powerpoint/2010/main" val="1122857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5180" y="1219200"/>
            <a:ext cx="5151347" cy="369332"/>
          </a:xfrm>
          <a:prstGeom prst="rect">
            <a:avLst/>
          </a:prstGeom>
        </p:spPr>
        <p:txBody>
          <a:bodyPr wrap="none">
            <a:spAutoFit/>
          </a:bodyPr>
          <a:lstStyle/>
          <a:p>
            <a:r>
              <a:rPr lang="en-US" dirty="0"/>
              <a:t>“Reinforcing Kinetic and Potential energy with SNAP”</a:t>
            </a:r>
          </a:p>
        </p:txBody>
      </p:sp>
      <p:sp>
        <p:nvSpPr>
          <p:cNvPr id="3" name="TextBox 2"/>
          <p:cNvSpPr txBox="1"/>
          <p:nvPr/>
        </p:nvSpPr>
        <p:spPr>
          <a:xfrm>
            <a:off x="4065587" y="3779833"/>
            <a:ext cx="5105400" cy="338554"/>
          </a:xfrm>
          <a:prstGeom prst="rect">
            <a:avLst/>
          </a:prstGeom>
          <a:noFill/>
        </p:spPr>
        <p:txBody>
          <a:bodyPr wrap="square" rtlCol="0">
            <a:spAutoFit/>
          </a:bodyPr>
          <a:lstStyle/>
          <a:p>
            <a:endParaRPr lang="en-US" sz="1600" dirty="0"/>
          </a:p>
        </p:txBody>
      </p:sp>
      <p:sp>
        <p:nvSpPr>
          <p:cNvPr id="2" name="Rectangle 1"/>
          <p:cNvSpPr/>
          <p:nvPr/>
        </p:nvSpPr>
        <p:spPr>
          <a:xfrm>
            <a:off x="5049794" y="3231987"/>
            <a:ext cx="3974971" cy="2003625"/>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en-US" dirty="0">
                <a:effectLst/>
                <a:latin typeface="Calibri" panose="020F0502020204030204" pitchFamily="34" charset="0"/>
                <a:ea typeface="Calibri" panose="020F0502020204030204" pitchFamily="34" charset="0"/>
                <a:cs typeface="Times New Roman" panose="02020603050405020304" pitchFamily="18" charset="0"/>
              </a:rPr>
              <a:t>What happens to the Potential energy when mass increases? When mass decreases?</a:t>
            </a:r>
          </a:p>
          <a:p>
            <a:pPr marL="342900" marR="0" lvl="0" indent="-342900">
              <a:lnSpc>
                <a:spcPct val="115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What happens to Kinetic energy when mass increases? When mass decreases?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52401" y="1471541"/>
            <a:ext cx="8964612" cy="1508105"/>
          </a:xfrm>
          <a:prstGeom prst="rect">
            <a:avLst/>
          </a:prstGeom>
        </p:spPr>
        <p:txBody>
          <a:bodyPr wrap="square">
            <a:spAutoFit/>
          </a:bodyPr>
          <a:lstStyle/>
          <a:p>
            <a:pPr>
              <a:lnSpc>
                <a:spcPct val="115000"/>
              </a:lnSpc>
              <a:spcAft>
                <a:spcPts val="1000"/>
              </a:spcAft>
            </a:pPr>
            <a:r>
              <a:rPr lang="en-US" sz="1600" b="1" dirty="0">
                <a:latin typeface="Arial" panose="020B0604020202020204" pitchFamily="34" charset="0"/>
                <a:ea typeface="Calibri" panose="020F0502020204030204" pitchFamily="34" charset="0"/>
                <a:cs typeface="Times New Roman" panose="02020603050405020304" pitchFamily="18" charset="0"/>
              </a:rPr>
              <a:t>Summary:</a:t>
            </a:r>
            <a:r>
              <a:rPr lang="en-US" sz="1600" dirty="0">
                <a:latin typeface="Arial" panose="020B0604020202020204" pitchFamily="34" charset="0"/>
                <a:ea typeface="Calibri" panose="020F0502020204030204" pitchFamily="34" charset="0"/>
                <a:cs typeface="Times New Roman" panose="02020603050405020304" pitchFamily="18" charset="0"/>
              </a:rPr>
              <a:t> In this activity, students will use SNAP programming to reinforce basic knowledge in Potential and Kinetic energy. Students will compare the effect, if any, when changing the mass, on the Potential and Kinetic energy. Students will have an opportunity to manipulate variables in SNAP to enter the formula in calculating the Kinetic energy of the sprite. Students will have the opportunity to visualize how the Kinetic and Potential energy change as the sprite moves around.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6112761F-CB29-4CE4-A189-2A0A43BFDA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9725" y="120594"/>
            <a:ext cx="6089963" cy="1098606"/>
          </a:xfrm>
          <a:prstGeom prst="rect">
            <a:avLst/>
          </a:prstGeom>
        </p:spPr>
      </p:pic>
      <p:pic>
        <p:nvPicPr>
          <p:cNvPr id="11" name="Picture 10">
            <a:extLst>
              <a:ext uri="{FF2B5EF4-FFF2-40B4-BE49-F238E27FC236}">
                <a16:creationId xmlns:a16="http://schemas.microsoft.com/office/drawing/2014/main" id="{74629E9D-2A83-437C-B590-002C70A2D1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399" y="3017746"/>
            <a:ext cx="4701748" cy="3540194"/>
          </a:xfrm>
          <a:prstGeom prst="rect">
            <a:avLst/>
          </a:prstGeom>
        </p:spPr>
      </p:pic>
    </p:spTree>
    <p:extLst>
      <p:ext uri="{BB962C8B-B14F-4D97-AF65-F5344CB8AC3E}">
        <p14:creationId xmlns:p14="http://schemas.microsoft.com/office/powerpoint/2010/main" val="713188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121</Words>
  <Application>Microsoft Office PowerPoint</Application>
  <PresentationFormat>On-screen Show (4:3)</PresentationFormat>
  <Paragraphs>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AppState User</dc:creator>
  <cp:lastModifiedBy>Quinn Corcoran</cp:lastModifiedBy>
  <cp:revision>18</cp:revision>
  <dcterms:created xsi:type="dcterms:W3CDTF">2013-07-11T13:31:18Z</dcterms:created>
  <dcterms:modified xsi:type="dcterms:W3CDTF">2021-11-30T17:34:45Z</dcterms:modified>
</cp:coreProperties>
</file>