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6" r:id="rId6"/>
    <p:sldId id="273" r:id="rId7"/>
    <p:sldId id="274" r:id="rId8"/>
    <p:sldId id="264" r:id="rId9"/>
    <p:sldId id="265" r:id="rId10"/>
    <p:sldId id="259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0E7EF-CD11-452C-BF04-F8423871D4EB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BF272-5B5A-4B0F-99D1-3BF9DA7BF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BF272-5B5A-4B0F-99D1-3BF9DA7BF66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BF272-5B5A-4B0F-99D1-3BF9DA7BF66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BF272-5B5A-4B0F-99D1-3BF9DA7BF66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BF272-5B5A-4B0F-99D1-3BF9DA7BF6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BF272-5B5A-4B0F-99D1-3BF9DA7BF66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BF272-5B5A-4B0F-99D1-3BF9DA7BF6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BF272-5B5A-4B0F-99D1-3BF9DA7BF66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BF272-5B5A-4B0F-99D1-3BF9DA7BF66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BF272-5B5A-4B0F-99D1-3BF9DA7BF66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BF272-5B5A-4B0F-99D1-3BF9DA7BF66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BF272-5B5A-4B0F-99D1-3BF9DA7BF66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6AF-851D-4761-B929-47E722476075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A51-6FDC-4C9D-BC1A-6806F9F4FE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6AF-851D-4761-B929-47E722476075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A51-6FDC-4C9D-BC1A-6806F9F4F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6AF-851D-4761-B929-47E722476075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A51-6FDC-4C9D-BC1A-6806F9F4F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6AF-851D-4761-B929-47E722476075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A51-6FDC-4C9D-BC1A-6806F9F4F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6AF-851D-4761-B929-47E722476075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88F6A51-6FDC-4C9D-BC1A-6806F9F4F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6AF-851D-4761-B929-47E722476075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A51-6FDC-4C9D-BC1A-6806F9F4F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6AF-851D-4761-B929-47E722476075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A51-6FDC-4C9D-BC1A-6806F9F4F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6AF-851D-4761-B929-47E722476075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A51-6FDC-4C9D-BC1A-6806F9F4F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6AF-851D-4761-B929-47E722476075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A51-6FDC-4C9D-BC1A-6806F9F4F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6AF-851D-4761-B929-47E722476075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A51-6FDC-4C9D-BC1A-6806F9F4F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6AF-851D-4761-B929-47E722476075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A51-6FDC-4C9D-BC1A-6806F9F4F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5366AF-851D-4761-B929-47E722476075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8F6A51-6FDC-4C9D-BC1A-6806F9F4F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PPLANE8 &amp; Double Pendulum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Zachary Bryan</a:t>
            </a:r>
          </a:p>
          <a:p>
            <a:r>
              <a:rPr lang="en-US" dirty="0" smtClean="0"/>
              <a:t>Morgan Rouse</a:t>
            </a:r>
          </a:p>
          <a:p>
            <a:r>
              <a:rPr lang="en-US" dirty="0" smtClean="0"/>
              <a:t>Catherine Thomas</a:t>
            </a:r>
            <a:endParaRPr lang="en-US" dirty="0"/>
          </a:p>
        </p:txBody>
      </p:sp>
      <p:pic>
        <p:nvPicPr>
          <p:cNvPr id="4" name="Picture 2" descr="http://his.cuahsi.org/images/matlab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876800"/>
            <a:ext cx="1895475" cy="13563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29400" y="6324601"/>
            <a:ext cx="2514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1: MATLAB logo</a:t>
            </a:r>
            <a:r>
              <a:rPr lang="en-US" sz="1400" baseline="30000" dirty="0" smtClean="0"/>
              <a:t>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42416" lvl="1" indent="-457200">
              <a:buFont typeface="+mj-lt"/>
              <a:buAutoNum type="arabicPeriod"/>
            </a:pPr>
            <a:r>
              <a:rPr lang="en-US" dirty="0" smtClean="0"/>
              <a:t>http://his.cuahsi.org/images/matlablogo.jpg</a:t>
            </a:r>
          </a:p>
          <a:p>
            <a:pPr marL="1042416" lvl="1" indent="-457200">
              <a:buFont typeface="+mj-lt"/>
              <a:buAutoNum type="arabicPeriod"/>
            </a:pPr>
            <a:r>
              <a:rPr lang="en-US" dirty="0" smtClean="0"/>
              <a:t>http://en.wikipedia.org/wiki/Lagrangian</a:t>
            </a:r>
          </a:p>
          <a:p>
            <a:pPr marL="1042416" lvl="1" indent="-457200">
              <a:buFont typeface="+mj-lt"/>
              <a:buAutoNum type="arabicPeriod"/>
            </a:pPr>
            <a:r>
              <a:rPr lang="en-US" dirty="0" smtClean="0"/>
              <a:t>http://online.redwoods.cc.ca.us/instruct/darnold/deproj/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l="28981" t="9644" r="26752" b="2799"/>
          <a:stretch>
            <a:fillRect/>
          </a:stretch>
        </p:blipFill>
        <p:spPr bwMode="auto">
          <a:xfrm>
            <a:off x="1752600" y="381000"/>
            <a:ext cx="5181026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l="29167" t="9487" r="27244" b="3333"/>
          <a:stretch>
            <a:fillRect/>
          </a:stretch>
        </p:blipFill>
        <p:spPr bwMode="auto">
          <a:xfrm>
            <a:off x="1905000" y="473075"/>
            <a:ext cx="5388556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l="28525" t="9744" r="26603" b="2820"/>
          <a:stretch>
            <a:fillRect/>
          </a:stretch>
        </p:blipFill>
        <p:spPr bwMode="auto">
          <a:xfrm>
            <a:off x="1752600" y="381000"/>
            <a:ext cx="5481678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Looked into creating a program that               Dr. </a:t>
            </a:r>
            <a:r>
              <a:rPr lang="en-US" dirty="0" err="1" smtClean="0"/>
              <a:t>Marland</a:t>
            </a:r>
            <a:r>
              <a:rPr lang="en-US" dirty="0" smtClean="0"/>
              <a:t> could use as a teaching tool </a:t>
            </a:r>
          </a:p>
          <a:p>
            <a:r>
              <a:rPr lang="en-US" dirty="0" smtClean="0"/>
              <a:t>Wanted a program that:</a:t>
            </a:r>
          </a:p>
          <a:p>
            <a:pPr lvl="1"/>
            <a:r>
              <a:rPr lang="en-US" dirty="0" smtClean="0"/>
              <a:t>Takes in  a set of coupled 1</a:t>
            </a:r>
            <a:r>
              <a:rPr lang="en-US" baseline="30000" dirty="0" smtClean="0"/>
              <a:t>st</a:t>
            </a:r>
            <a:r>
              <a:rPr lang="en-US" dirty="0" smtClean="0"/>
              <a:t> order D.E.’s</a:t>
            </a:r>
          </a:p>
          <a:p>
            <a:pPr lvl="1"/>
            <a:r>
              <a:rPr lang="en-US" dirty="0" smtClean="0"/>
              <a:t>Plots the phase plane</a:t>
            </a:r>
          </a:p>
          <a:p>
            <a:pPr lvl="1"/>
            <a:r>
              <a:rPr lang="en-US" dirty="0" smtClean="0"/>
              <a:t>Allows you to play with parameters to get a better understanding of bifurcation values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PPLANE8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Written by John C. </a:t>
            </a:r>
            <a:r>
              <a:rPr lang="en-US" dirty="0" err="1" smtClean="0"/>
              <a:t>Polking</a:t>
            </a:r>
            <a:r>
              <a:rPr lang="en-US" dirty="0" smtClean="0"/>
              <a:t> at Rice University</a:t>
            </a:r>
          </a:p>
          <a:p>
            <a:r>
              <a:rPr lang="en-US" dirty="0" smtClean="0"/>
              <a:t>Wanted to:</a:t>
            </a:r>
          </a:p>
          <a:p>
            <a:pPr lvl="1"/>
            <a:r>
              <a:rPr lang="en-US" dirty="0" smtClean="0"/>
              <a:t>Make the GUI more user friendly</a:t>
            </a:r>
          </a:p>
          <a:p>
            <a:pPr lvl="1"/>
            <a:r>
              <a:rPr lang="en-US" dirty="0" smtClean="0"/>
              <a:t>Allow the user to change the parameters with a scroll bar</a:t>
            </a:r>
          </a:p>
          <a:p>
            <a:r>
              <a:rPr lang="en-US" dirty="0" smtClean="0"/>
              <a:t>Demo</a:t>
            </a:r>
          </a:p>
          <a:p>
            <a:r>
              <a:rPr lang="en-US" dirty="0" smtClean="0"/>
              <a:t>Found </a:t>
            </a:r>
            <a:r>
              <a:rPr lang="en-US" smtClean="0"/>
              <a:t>out the code </a:t>
            </a:r>
            <a:r>
              <a:rPr lang="en-US" dirty="0" smtClean="0"/>
              <a:t>was too hard to decipher (over 7400 lines of code)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Lagrangians</a:t>
            </a:r>
            <a:r>
              <a:rPr lang="en-US" dirty="0" smtClean="0"/>
              <a:t> in Classical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</a:t>
            </a:r>
            <a:r>
              <a:rPr lang="en-US" dirty="0" err="1" smtClean="0"/>
              <a:t>Lagrangian</a:t>
            </a:r>
            <a:r>
              <a:rPr lang="en-US" dirty="0" smtClean="0"/>
              <a:t>, </a:t>
            </a:r>
            <a:r>
              <a:rPr lang="en-US" i="1" dirty="0" smtClean="0"/>
              <a:t>L</a:t>
            </a:r>
            <a:r>
              <a:rPr lang="en-US" dirty="0" smtClean="0"/>
              <a:t>, of a dynamical system is a function that summarizes the dynamics of the system.”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 can determine the equations of motion of the system by using the Euler-Lagrange equation.</a:t>
            </a:r>
            <a:endParaRPr lang="en-US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3048000"/>
            <a:ext cx="21336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3200400"/>
            <a:ext cx="1524000" cy="408214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5486400"/>
            <a:ext cx="28194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638800"/>
            <a:ext cx="2514600" cy="859831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Double Pendulum</a:t>
            </a:r>
            <a:endParaRPr lang="en-US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>
            <p:ph idx="1"/>
          </p:nvPr>
        </p:nvGraphicFramePr>
        <p:xfrm>
          <a:off x="609600" y="1752600"/>
          <a:ext cx="3124200" cy="3306445"/>
        </p:xfrm>
        <a:graphic>
          <a:graphicData uri="http://schemas.openxmlformats.org/presentationml/2006/ole">
            <p:oleObj spid="_x0000_s34818" name="Equation" r:id="rId4" imgW="1523880" imgH="1612800" progId="Equation.3">
              <p:embed/>
            </p:oleObj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676400"/>
            <a:ext cx="4495800" cy="420574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495800" y="60198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2:  Schematic of a double pendulum</a:t>
            </a:r>
            <a:r>
              <a:rPr lang="en-US" sz="1400" baseline="30000" dirty="0" smtClean="0"/>
              <a:t>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Pendulum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rcRect l="12269" t="24444" r="11921" b="11852"/>
          <a:stretch>
            <a:fillRect/>
          </a:stretch>
        </p:blipFill>
        <p:spPr bwMode="auto">
          <a:xfrm>
            <a:off x="152400" y="1524000"/>
            <a:ext cx="876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Pendulum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4103" t="22820" r="14423" b="9231"/>
          <a:stretch>
            <a:fillRect/>
          </a:stretch>
        </p:blipFill>
        <p:spPr bwMode="auto">
          <a:xfrm>
            <a:off x="285750" y="1295400"/>
            <a:ext cx="8477250" cy="531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Double Pendulum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two sources of code online:</a:t>
            </a:r>
          </a:p>
          <a:p>
            <a:pPr lvl="1"/>
            <a:r>
              <a:rPr lang="en-US" dirty="0" err="1" smtClean="0"/>
              <a:t>doublePendulum.m</a:t>
            </a:r>
            <a:r>
              <a:rPr lang="en-US" dirty="0" smtClean="0"/>
              <a:t> written by Alexander </a:t>
            </a:r>
            <a:r>
              <a:rPr lang="en-US" dirty="0" err="1" smtClean="0"/>
              <a:t>Erlich</a:t>
            </a:r>
            <a:endParaRPr lang="en-US" dirty="0" smtClean="0"/>
          </a:p>
          <a:p>
            <a:pPr lvl="1"/>
            <a:r>
              <a:rPr lang="en-US" dirty="0" err="1" smtClean="0"/>
              <a:t>dpend.m</a:t>
            </a:r>
            <a:r>
              <a:rPr lang="en-US" dirty="0" smtClean="0"/>
              <a:t> written by Matthias </a:t>
            </a:r>
            <a:r>
              <a:rPr lang="en-US" dirty="0" err="1" smtClean="0"/>
              <a:t>Kawski</a:t>
            </a:r>
            <a:r>
              <a:rPr lang="en-US" dirty="0" smtClean="0"/>
              <a:t> </a:t>
            </a:r>
          </a:p>
          <a:p>
            <a:r>
              <a:rPr lang="en-US" dirty="0" smtClean="0"/>
              <a:t>Both </a:t>
            </a:r>
            <a:r>
              <a:rPr lang="en-US" dirty="0" err="1" smtClean="0"/>
              <a:t>impliment</a:t>
            </a:r>
            <a:r>
              <a:rPr lang="en-US" dirty="0" smtClean="0"/>
              <a:t> ode45, a D.E. solver that uses a variable step </a:t>
            </a:r>
            <a:r>
              <a:rPr lang="en-US" dirty="0" err="1" smtClean="0"/>
              <a:t>Runge-Kutta</a:t>
            </a:r>
            <a:r>
              <a:rPr lang="en-US" dirty="0" smtClean="0"/>
              <a:t> Method to solve differential equations numerically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better looking GUI for the double pendulum system</a:t>
            </a:r>
          </a:p>
          <a:p>
            <a:r>
              <a:rPr lang="en-US" dirty="0" smtClean="0"/>
              <a:t>Create GUI’s for other classical systems:</a:t>
            </a:r>
          </a:p>
          <a:p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3"/>
          <a:srcRect l="37179" t="11795" r="23990" b="27692"/>
          <a:stretch>
            <a:fillRect/>
          </a:stretch>
        </p:blipFill>
        <p:spPr bwMode="auto">
          <a:xfrm>
            <a:off x="1295400" y="33528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 l="24199" t="23077" r="22917" b="27949"/>
          <a:stretch>
            <a:fillRect/>
          </a:stretch>
        </p:blipFill>
        <p:spPr bwMode="auto">
          <a:xfrm>
            <a:off x="1295400" y="510540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 l="16506" t="17179" r="15224" b="6410"/>
          <a:stretch>
            <a:fillRect/>
          </a:stretch>
        </p:blipFill>
        <p:spPr bwMode="auto">
          <a:xfrm>
            <a:off x="5105400" y="3276600"/>
            <a:ext cx="22193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 cstate="print"/>
          <a:srcRect l="25000" t="13846" r="25321" b="10256"/>
          <a:stretch>
            <a:fillRect/>
          </a:stretch>
        </p:blipFill>
        <p:spPr bwMode="auto">
          <a:xfrm>
            <a:off x="5105400" y="51816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1455</TotalTime>
  <Words>249</Words>
  <Application>Microsoft Office PowerPoint</Application>
  <PresentationFormat>On-screen Show (4:3)</PresentationFormat>
  <Paragraphs>52</Paragraphs>
  <Slides>13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Apex</vt:lpstr>
      <vt:lpstr>Equation</vt:lpstr>
      <vt:lpstr>PPLANE8 &amp; Double Pendulum </vt:lpstr>
      <vt:lpstr>1st Project</vt:lpstr>
      <vt:lpstr>PPLANE8</vt:lpstr>
      <vt:lpstr>Lagrangians in Classical Mechanics</vt:lpstr>
      <vt:lpstr>Double Pendulum</vt:lpstr>
      <vt:lpstr>Double Pendulum</vt:lpstr>
      <vt:lpstr>Double Pendulum</vt:lpstr>
      <vt:lpstr>Double Pendulum</vt:lpstr>
      <vt:lpstr>Future Plans</vt:lpstr>
      <vt:lpstr>References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Pendulum </dc:title>
  <dc:creator>Catherine</dc:creator>
  <cp:lastModifiedBy>Zachary Bryan</cp:lastModifiedBy>
  <cp:revision>44</cp:revision>
  <dcterms:created xsi:type="dcterms:W3CDTF">2010-11-29T00:07:29Z</dcterms:created>
  <dcterms:modified xsi:type="dcterms:W3CDTF">2010-12-04T04:09:21Z</dcterms:modified>
</cp:coreProperties>
</file>